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tiff" ContentType="image/tiff"/>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2" r:id="rId4"/>
  </p:sldMasterIdLst>
  <p:notesMasterIdLst>
    <p:notesMasterId r:id="rId51"/>
  </p:notesMasterIdLst>
  <p:sldIdLst>
    <p:sldId id="339" r:id="rId5"/>
    <p:sldId id="311" r:id="rId6"/>
    <p:sldId id="288" r:id="rId7"/>
    <p:sldId id="328" r:id="rId8"/>
    <p:sldId id="329" r:id="rId9"/>
    <p:sldId id="330" r:id="rId10"/>
    <p:sldId id="270" r:id="rId11"/>
    <p:sldId id="260" r:id="rId12"/>
    <p:sldId id="262" r:id="rId13"/>
    <p:sldId id="263" r:id="rId14"/>
    <p:sldId id="264" r:id="rId15"/>
    <p:sldId id="266" r:id="rId16"/>
    <p:sldId id="284" r:id="rId17"/>
    <p:sldId id="312" r:id="rId18"/>
    <p:sldId id="331" r:id="rId19"/>
    <p:sldId id="340" r:id="rId20"/>
    <p:sldId id="333" r:id="rId21"/>
    <p:sldId id="323" r:id="rId22"/>
    <p:sldId id="334" r:id="rId23"/>
    <p:sldId id="335" r:id="rId24"/>
    <p:sldId id="336" r:id="rId25"/>
    <p:sldId id="337" r:id="rId26"/>
    <p:sldId id="338" r:id="rId27"/>
    <p:sldId id="289" r:id="rId28"/>
    <p:sldId id="290" r:id="rId29"/>
    <p:sldId id="324" r:id="rId30"/>
    <p:sldId id="325" r:id="rId31"/>
    <p:sldId id="292" r:id="rId32"/>
    <p:sldId id="293" r:id="rId33"/>
    <p:sldId id="294" r:id="rId34"/>
    <p:sldId id="295" r:id="rId35"/>
    <p:sldId id="296" r:id="rId36"/>
    <p:sldId id="297" r:id="rId37"/>
    <p:sldId id="326" r:id="rId38"/>
    <p:sldId id="327" r:id="rId39"/>
    <p:sldId id="300" r:id="rId40"/>
    <p:sldId id="301" r:id="rId41"/>
    <p:sldId id="302" r:id="rId42"/>
    <p:sldId id="303" r:id="rId43"/>
    <p:sldId id="304" r:id="rId44"/>
    <p:sldId id="305" r:id="rId45"/>
    <p:sldId id="306" r:id="rId46"/>
    <p:sldId id="307" r:id="rId47"/>
    <p:sldId id="308" r:id="rId48"/>
    <p:sldId id="309" r:id="rId49"/>
    <p:sldId id="310" r:id="rId50"/>
  </p:sldIdLst>
  <p:sldSz cx="9144000" cy="6858000" type="screen4x3"/>
  <p:notesSz cx="7099300" cy="1023461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65A7D"/>
    <a:srgbClr val="02A3C7"/>
    <a:srgbClr val="DBF2F8"/>
    <a:srgbClr val="F2F4F6"/>
    <a:srgbClr val="CCCCCC"/>
    <a:srgbClr val="F8F9FA"/>
    <a:srgbClr val="00A7C9"/>
    <a:srgbClr val="00A3C7"/>
    <a:srgbClr val="8F7920"/>
    <a:srgbClr val="FAFBF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6E25E649-3F16-4E02-A733-19D2CDBF48F0}" styleName="中間スタイル 3 - アクセント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3B4B98B0-60AC-42C2-AFA5-B58CD77FA1E5}" styleName="淡色スタイル 1 - アクセント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9012ECD-51FC-41F1-AA8D-1B2483CD663E}" styleName="淡色スタイル 2 - アクセント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1996" autoAdjust="0"/>
    <p:restoredTop sz="94660"/>
  </p:normalViewPr>
  <p:slideViewPr>
    <p:cSldViewPr snapToGrid="0">
      <p:cViewPr varScale="1">
        <p:scale>
          <a:sx n="129" d="100"/>
          <a:sy n="129" d="100"/>
        </p:scale>
        <p:origin x="1512" y="79"/>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viewProps" Target="viewProps.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microsoft.com/office/2016/11/relationships/changesInfo" Target="changesInfos/changesInfo1.xml"/><Relationship Id="rId8" Type="http://schemas.openxmlformats.org/officeDocument/2006/relationships/slide" Target="slides/slide4.xml"/><Relationship Id="rId51" Type="http://schemas.openxmlformats.org/officeDocument/2006/relationships/notesMaster" Target="notesMasters/notesMaster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nshin Yoneda" userId="7027f4a0791e5beb" providerId="LiveId" clId="{122D2048-2486-4A52-969C-16D5146DE42B}"/>
    <pc:docChg chg="undo custSel modSld">
      <pc:chgData name="Kenshin Yoneda" userId="7027f4a0791e5beb" providerId="LiveId" clId="{122D2048-2486-4A52-969C-16D5146DE42B}" dt="2024-08-29T13:34:45.147" v="57" actId="1076"/>
      <pc:docMkLst>
        <pc:docMk/>
      </pc:docMkLst>
      <pc:sldChg chg="addSp delSp modSp mod">
        <pc:chgData name="Kenshin Yoneda" userId="7027f4a0791e5beb" providerId="LiveId" clId="{122D2048-2486-4A52-969C-16D5146DE42B}" dt="2024-08-29T13:34:45.147" v="57" actId="1076"/>
        <pc:sldMkLst>
          <pc:docMk/>
          <pc:sldMk cId="2684419115" sldId="330"/>
        </pc:sldMkLst>
        <pc:spChg chg="mod">
          <ac:chgData name="Kenshin Yoneda" userId="7027f4a0791e5beb" providerId="LiveId" clId="{122D2048-2486-4A52-969C-16D5146DE42B}" dt="2024-08-29T13:31:25.176" v="27" actId="20577"/>
          <ac:spMkLst>
            <pc:docMk/>
            <pc:sldMk cId="2684419115" sldId="330"/>
            <ac:spMk id="3" creationId="{389A11B9-84F6-FCFD-92E1-FE791E557859}"/>
          </ac:spMkLst>
        </pc:spChg>
        <pc:spChg chg="add mod">
          <ac:chgData name="Kenshin Yoneda" userId="7027f4a0791e5beb" providerId="LiveId" clId="{122D2048-2486-4A52-969C-16D5146DE42B}" dt="2024-08-29T13:33:03.351" v="32" actId="14100"/>
          <ac:spMkLst>
            <pc:docMk/>
            <pc:sldMk cId="2684419115" sldId="330"/>
            <ac:spMk id="4" creationId="{2E316960-436E-3224-19FA-F9C97FBA9101}"/>
          </ac:spMkLst>
        </pc:spChg>
        <pc:spChg chg="mod">
          <ac:chgData name="Kenshin Yoneda" userId="7027f4a0791e5beb" providerId="LiveId" clId="{122D2048-2486-4A52-969C-16D5146DE42B}" dt="2024-08-29T13:33:19.651" v="35" actId="1076"/>
          <ac:spMkLst>
            <pc:docMk/>
            <pc:sldMk cId="2684419115" sldId="330"/>
            <ac:spMk id="5" creationId="{D244E998-46CB-3C7F-24A2-4421FDC3BAE9}"/>
          </ac:spMkLst>
        </pc:spChg>
        <pc:spChg chg="del">
          <ac:chgData name="Kenshin Yoneda" userId="7027f4a0791e5beb" providerId="LiveId" clId="{122D2048-2486-4A52-969C-16D5146DE42B}" dt="2024-08-29T13:32:47.045" v="29" actId="478"/>
          <ac:spMkLst>
            <pc:docMk/>
            <pc:sldMk cId="2684419115" sldId="330"/>
            <ac:spMk id="6" creationId="{7A202373-7B2C-3793-9795-868034850F26}"/>
          </ac:spMkLst>
        </pc:spChg>
        <pc:spChg chg="del">
          <ac:chgData name="Kenshin Yoneda" userId="7027f4a0791e5beb" providerId="LiveId" clId="{122D2048-2486-4A52-969C-16D5146DE42B}" dt="2024-08-29T13:31:31.653" v="28" actId="478"/>
          <ac:spMkLst>
            <pc:docMk/>
            <pc:sldMk cId="2684419115" sldId="330"/>
            <ac:spMk id="7" creationId="{F46FA3A9-F94A-29A8-C646-282C916E0470}"/>
          </ac:spMkLst>
        </pc:spChg>
        <pc:spChg chg="add mod">
          <ac:chgData name="Kenshin Yoneda" userId="7027f4a0791e5beb" providerId="LiveId" clId="{122D2048-2486-4A52-969C-16D5146DE42B}" dt="2024-08-29T13:33:37.307" v="42" actId="20577"/>
          <ac:spMkLst>
            <pc:docMk/>
            <pc:sldMk cId="2684419115" sldId="330"/>
            <ac:spMk id="11" creationId="{D51F93B9-EDD3-21E6-EFEA-0F4DAF1BBA0F}"/>
          </ac:spMkLst>
        </pc:spChg>
        <pc:spChg chg="add mod">
          <ac:chgData name="Kenshin Yoneda" userId="7027f4a0791e5beb" providerId="LiveId" clId="{122D2048-2486-4A52-969C-16D5146DE42B}" dt="2024-08-29T13:34:05.688" v="51" actId="1076"/>
          <ac:spMkLst>
            <pc:docMk/>
            <pc:sldMk cId="2684419115" sldId="330"/>
            <ac:spMk id="12" creationId="{232BD854-5A7F-01BA-4E05-3C7D36EFBC33}"/>
          </ac:spMkLst>
        </pc:spChg>
        <pc:spChg chg="add mod">
          <ac:chgData name="Kenshin Yoneda" userId="7027f4a0791e5beb" providerId="LiveId" clId="{122D2048-2486-4A52-969C-16D5146DE42B}" dt="2024-08-29T13:34:45.147" v="57" actId="1076"/>
          <ac:spMkLst>
            <pc:docMk/>
            <pc:sldMk cId="2684419115" sldId="330"/>
            <ac:spMk id="14" creationId="{BC436D8A-B45B-1FCE-0C37-7B2033DE6F39}"/>
          </ac:spMkLst>
        </pc:spChg>
        <pc:picChg chg="add mod">
          <ac:chgData name="Kenshin Yoneda" userId="7027f4a0791e5beb" providerId="LiveId" clId="{122D2048-2486-4A52-969C-16D5146DE42B}" dt="2024-08-29T13:34:26.838" v="55" actId="1076"/>
          <ac:picMkLst>
            <pc:docMk/>
            <pc:sldMk cId="2684419115" sldId="330"/>
            <ac:picMk id="13" creationId="{08C5D69B-987D-4634-4AC8-3DC381C61DEB}"/>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3076363" cy="513508"/>
          </a:xfrm>
          <a:prstGeom prst="rect">
            <a:avLst/>
          </a:prstGeom>
        </p:spPr>
        <p:txBody>
          <a:bodyPr vert="horz" lIns="99048" tIns="49524" rIns="99048" bIns="49524" rtlCol="0"/>
          <a:lstStyle>
            <a:lvl1pPr algn="l">
              <a:defRPr sz="1300"/>
            </a:lvl1pPr>
          </a:lstStyle>
          <a:p>
            <a:endParaRPr kumimoji="1" lang="ja-JP" altLang="en-US"/>
          </a:p>
        </p:txBody>
      </p:sp>
      <p:sp>
        <p:nvSpPr>
          <p:cNvPr id="3" name="日付プレースホルダー 2"/>
          <p:cNvSpPr>
            <a:spLocks noGrp="1"/>
          </p:cNvSpPr>
          <p:nvPr>
            <p:ph type="dt" idx="1"/>
          </p:nvPr>
        </p:nvSpPr>
        <p:spPr>
          <a:xfrm>
            <a:off x="4021294" y="0"/>
            <a:ext cx="3076363" cy="513508"/>
          </a:xfrm>
          <a:prstGeom prst="rect">
            <a:avLst/>
          </a:prstGeom>
        </p:spPr>
        <p:txBody>
          <a:bodyPr vert="horz" lIns="99048" tIns="49524" rIns="99048" bIns="49524" rtlCol="0"/>
          <a:lstStyle>
            <a:lvl1pPr algn="r">
              <a:defRPr sz="1300"/>
            </a:lvl1pPr>
          </a:lstStyle>
          <a:p>
            <a:fld id="{7569ADA6-805F-4ED7-A0CE-B3D6DC1EF923}" type="datetimeFigureOut">
              <a:rPr kumimoji="1" lang="ja-JP" altLang="en-US" smtClean="0"/>
              <a:t>2026/5/7</a:t>
            </a:fld>
            <a:endParaRPr kumimoji="1" lang="ja-JP" altLang="en-US"/>
          </a:p>
        </p:txBody>
      </p:sp>
      <p:sp>
        <p:nvSpPr>
          <p:cNvPr id="4" name="スライド イメージ プレースホルダー 3"/>
          <p:cNvSpPr>
            <a:spLocks noGrp="1" noRot="1" noChangeAspect="1"/>
          </p:cNvSpPr>
          <p:nvPr>
            <p:ph type="sldImg" idx="2"/>
          </p:nvPr>
        </p:nvSpPr>
        <p:spPr>
          <a:xfrm>
            <a:off x="1247775" y="1279525"/>
            <a:ext cx="4603750" cy="3454400"/>
          </a:xfrm>
          <a:prstGeom prst="rect">
            <a:avLst/>
          </a:prstGeom>
          <a:noFill/>
          <a:ln w="12700">
            <a:solidFill>
              <a:prstClr val="black"/>
            </a:solidFill>
          </a:ln>
        </p:spPr>
        <p:txBody>
          <a:bodyPr vert="horz" lIns="99048" tIns="49524" rIns="99048" bIns="49524" rtlCol="0" anchor="ctr"/>
          <a:lstStyle/>
          <a:p>
            <a:endParaRPr lang="ja-JP" altLang="en-US"/>
          </a:p>
        </p:txBody>
      </p:sp>
      <p:sp>
        <p:nvSpPr>
          <p:cNvPr id="5" name="ノート プレースホルダー 4"/>
          <p:cNvSpPr>
            <a:spLocks noGrp="1"/>
          </p:cNvSpPr>
          <p:nvPr>
            <p:ph type="body" sz="quarter" idx="3"/>
          </p:nvPr>
        </p:nvSpPr>
        <p:spPr>
          <a:xfrm>
            <a:off x="709930" y="4925407"/>
            <a:ext cx="5679440" cy="4029879"/>
          </a:xfrm>
          <a:prstGeom prst="rect">
            <a:avLst/>
          </a:prstGeom>
        </p:spPr>
        <p:txBody>
          <a:bodyPr vert="horz" lIns="99048" tIns="49524" rIns="99048" bIns="49524"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721107"/>
            <a:ext cx="3076363" cy="513507"/>
          </a:xfrm>
          <a:prstGeom prst="rect">
            <a:avLst/>
          </a:prstGeom>
        </p:spPr>
        <p:txBody>
          <a:bodyPr vert="horz" lIns="99048" tIns="49524" rIns="99048" bIns="49524" rtlCol="0" anchor="b"/>
          <a:lstStyle>
            <a:lvl1pPr algn="l">
              <a:defRPr sz="1300"/>
            </a:lvl1pPr>
          </a:lstStyle>
          <a:p>
            <a:endParaRPr kumimoji="1" lang="ja-JP" altLang="en-US"/>
          </a:p>
        </p:txBody>
      </p:sp>
      <p:sp>
        <p:nvSpPr>
          <p:cNvPr id="7" name="スライド番号プレースホルダー 6"/>
          <p:cNvSpPr>
            <a:spLocks noGrp="1"/>
          </p:cNvSpPr>
          <p:nvPr>
            <p:ph type="sldNum" sz="quarter" idx="5"/>
          </p:nvPr>
        </p:nvSpPr>
        <p:spPr>
          <a:xfrm>
            <a:off x="4021294" y="9721107"/>
            <a:ext cx="3076363" cy="513507"/>
          </a:xfrm>
          <a:prstGeom prst="rect">
            <a:avLst/>
          </a:prstGeom>
        </p:spPr>
        <p:txBody>
          <a:bodyPr vert="horz" lIns="99048" tIns="49524" rIns="99048" bIns="49524" rtlCol="0" anchor="b"/>
          <a:lstStyle>
            <a:lvl1pPr algn="r">
              <a:defRPr sz="1300"/>
            </a:lvl1pPr>
          </a:lstStyle>
          <a:p>
            <a:fld id="{B19E8B6B-1401-41A5-BD6E-5AA248439194}" type="slidenum">
              <a:rPr kumimoji="1" lang="ja-JP" altLang="en-US" smtClean="0"/>
              <a:t>‹#›</a:t>
            </a:fld>
            <a:endParaRPr kumimoji="1" lang="ja-JP" altLang="en-US"/>
          </a:p>
        </p:txBody>
      </p:sp>
    </p:spTree>
    <p:extLst>
      <p:ext uri="{BB962C8B-B14F-4D97-AF65-F5344CB8AC3E}">
        <p14:creationId xmlns:p14="http://schemas.microsoft.com/office/powerpoint/2010/main" val="1487964491"/>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9B812616-E9A5-40F5-BBDA-0AD8D7FF7147}" type="slidenum">
              <a:rPr kumimoji="1" lang="ja-JP" altLang="en-US" smtClean="0"/>
              <a:t>17</a:t>
            </a:fld>
            <a:endParaRPr kumimoji="1" lang="ja-JP" altLang="en-US"/>
          </a:p>
        </p:txBody>
      </p:sp>
    </p:spTree>
    <p:extLst>
      <p:ext uri="{BB962C8B-B14F-4D97-AF65-F5344CB8AC3E}">
        <p14:creationId xmlns:p14="http://schemas.microsoft.com/office/powerpoint/2010/main" val="411829304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85800" y="2660915"/>
            <a:ext cx="7772400" cy="960107"/>
          </a:xfrm>
        </p:spPr>
        <p:txBody>
          <a:bodyPr/>
          <a:lstStyle>
            <a:lvl1pPr>
              <a:defRPr>
                <a:solidFill>
                  <a:schemeClr val="tx1"/>
                </a:solidFill>
              </a:defRPr>
            </a:lvl1pPr>
          </a:lstStyle>
          <a:p>
            <a:r>
              <a:rPr lang="en-US" dirty="0"/>
              <a:t>NAME OF PRESENTATION</a:t>
            </a:r>
          </a:p>
        </p:txBody>
      </p:sp>
      <p:sp>
        <p:nvSpPr>
          <p:cNvPr id="3" name="Subtitle 2"/>
          <p:cNvSpPr>
            <a:spLocks noGrp="1"/>
          </p:cNvSpPr>
          <p:nvPr>
            <p:ph type="subTitle" idx="1" hasCustomPrompt="1"/>
          </p:nvPr>
        </p:nvSpPr>
        <p:spPr>
          <a:xfrm>
            <a:off x="1371600" y="3429000"/>
            <a:ext cx="6400800" cy="694928"/>
          </a:xfrm>
        </p:spPr>
        <p:txBody>
          <a:bodyPr/>
          <a:lstStyle>
            <a:lvl1pPr marL="0" indent="0" algn="ctr">
              <a:buNone/>
              <a:defRPr>
                <a:solidFill>
                  <a:schemeClr val="tx1"/>
                </a:solidFill>
              </a:defRPr>
            </a:lvl1pPr>
            <a:lvl2pPr marL="457189" indent="0" algn="ctr">
              <a:buNone/>
              <a:defRPr>
                <a:solidFill>
                  <a:schemeClr val="tx1">
                    <a:tint val="75000"/>
                  </a:schemeClr>
                </a:solidFill>
              </a:defRPr>
            </a:lvl2pPr>
            <a:lvl3pPr marL="914377"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1"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dirty="0"/>
              <a:t>Company Name</a:t>
            </a:r>
          </a:p>
        </p:txBody>
      </p:sp>
      <p:sp>
        <p:nvSpPr>
          <p:cNvPr id="4" name="Date Placeholder 3"/>
          <p:cNvSpPr>
            <a:spLocks noGrp="1"/>
          </p:cNvSpPr>
          <p:nvPr>
            <p:ph type="dt" sz="half" idx="10"/>
          </p:nvPr>
        </p:nvSpPr>
        <p:spPr/>
        <p:txBody>
          <a:bodyPr/>
          <a:lstStyle/>
          <a:p>
            <a:fld id="{A33947DB-4A2A-4B6E-A6EB-68920702C56C}" type="datetime1">
              <a:rPr lang="en-US" altLang="ja-JP" smtClean="0"/>
              <a:t>5/7/2026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44BBF4E-D3A2-4DCA-9F57-CC6AF0EC048B}" type="slidenum">
              <a:rPr lang="en-US" smtClean="0"/>
              <a:t>‹#›</a:t>
            </a:fld>
            <a:endParaRPr lang="en-US" dirty="0"/>
          </a:p>
        </p:txBody>
      </p:sp>
    </p:spTree>
    <p:extLst>
      <p:ext uri="{BB962C8B-B14F-4D97-AF65-F5344CB8AC3E}">
        <p14:creationId xmlns:p14="http://schemas.microsoft.com/office/powerpoint/2010/main" val="38959486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 Templateswise.com">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979712" y="274639"/>
            <a:ext cx="6707088" cy="1143000"/>
          </a:xfrm>
        </p:spPr>
        <p:txBody>
          <a:bodyPr/>
          <a:lstStyle>
            <a:lvl1pPr algn="l">
              <a:defRPr/>
            </a:lvl1pPr>
          </a:lstStyle>
          <a:p>
            <a:r>
              <a:rPr lang="en-US" dirty="0"/>
              <a:t>Title</a:t>
            </a:r>
          </a:p>
        </p:txBody>
      </p:sp>
      <p:sp>
        <p:nvSpPr>
          <p:cNvPr id="3" name="Content Placeholder 2"/>
          <p:cNvSpPr>
            <a:spLocks noGrp="1"/>
          </p:cNvSpPr>
          <p:nvPr>
            <p:ph idx="1" hasCustomPrompt="1"/>
          </p:nvPr>
        </p:nvSpPr>
        <p:spPr>
          <a:xfrm>
            <a:off x="1979712" y="1600201"/>
            <a:ext cx="6707088" cy="4525963"/>
          </a:xfrm>
        </p:spPr>
        <p:txBody>
          <a:body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adipisicing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p>
        </p:txBody>
      </p:sp>
      <p:sp>
        <p:nvSpPr>
          <p:cNvPr id="4" name="Date Placeholder 3"/>
          <p:cNvSpPr>
            <a:spLocks noGrp="1"/>
          </p:cNvSpPr>
          <p:nvPr>
            <p:ph type="dt" sz="half" idx="10"/>
          </p:nvPr>
        </p:nvSpPr>
        <p:spPr/>
        <p:txBody>
          <a:bodyPr/>
          <a:lstStyle/>
          <a:p>
            <a:fld id="{62FB21AD-CFB1-4820-A42E-3A369E40A2DD}" type="datetime1">
              <a:rPr lang="en-US" altLang="ja-JP" smtClean="0"/>
              <a:t>5/7/2026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44BBF4E-D3A2-4DCA-9F57-CC6AF0EC048B}" type="slidenum">
              <a:rPr lang="en-US" smtClean="0"/>
              <a:t>‹#›</a:t>
            </a:fld>
            <a:endParaRPr lang="en-US" dirty="0"/>
          </a:p>
        </p:txBody>
      </p:sp>
    </p:spTree>
    <p:extLst>
      <p:ext uri="{BB962C8B-B14F-4D97-AF65-F5344CB8AC3E}">
        <p14:creationId xmlns:p14="http://schemas.microsoft.com/office/powerpoint/2010/main" val="5261478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2 - Templateswise.com">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1028733"/>
            <a:ext cx="8229600" cy="1143000"/>
          </a:xfrm>
        </p:spPr>
        <p:txBody>
          <a:bodyPr/>
          <a:lstStyle>
            <a:lvl1pPr>
              <a:defRPr/>
            </a:lvl1pPr>
          </a:lstStyle>
          <a:p>
            <a:r>
              <a:rPr lang="en-US" dirty="0"/>
              <a:t>Title</a:t>
            </a:r>
          </a:p>
        </p:txBody>
      </p:sp>
      <p:sp>
        <p:nvSpPr>
          <p:cNvPr id="3" name="Content Placeholder 2"/>
          <p:cNvSpPr>
            <a:spLocks noGrp="1"/>
          </p:cNvSpPr>
          <p:nvPr>
            <p:ph idx="1" hasCustomPrompt="1"/>
          </p:nvPr>
        </p:nvSpPr>
        <p:spPr>
          <a:xfrm>
            <a:off x="457200" y="2180863"/>
            <a:ext cx="8229600" cy="3945301"/>
          </a:xfrm>
        </p:spPr>
        <p:txBody>
          <a:bodyPr/>
          <a:lstStyle>
            <a:lvl1pPr marL="0" indent="0" algn="ctr">
              <a:buNone/>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adipisicing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p>
        </p:txBody>
      </p:sp>
      <p:sp>
        <p:nvSpPr>
          <p:cNvPr id="4" name="Date Placeholder 3"/>
          <p:cNvSpPr>
            <a:spLocks noGrp="1"/>
          </p:cNvSpPr>
          <p:nvPr>
            <p:ph type="dt" sz="half" idx="10"/>
          </p:nvPr>
        </p:nvSpPr>
        <p:spPr/>
        <p:txBody>
          <a:bodyPr/>
          <a:lstStyle/>
          <a:p>
            <a:fld id="{A3C10BB7-C285-4C80-A1A4-7F5938B2B128}" type="datetime1">
              <a:rPr lang="en-US" altLang="ja-JP" smtClean="0"/>
              <a:t>5/7/2026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44BBF4E-D3A2-4DCA-9F57-CC6AF0EC048B}" type="slidenum">
              <a:rPr lang="en-US" smtClean="0"/>
              <a:t>‹#›</a:t>
            </a:fld>
            <a:endParaRPr lang="en-US" dirty="0"/>
          </a:p>
        </p:txBody>
      </p:sp>
    </p:spTree>
    <p:extLst>
      <p:ext uri="{BB962C8B-B14F-4D97-AF65-F5344CB8AC3E}">
        <p14:creationId xmlns:p14="http://schemas.microsoft.com/office/powerpoint/2010/main" val="335958240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9"/>
            <a:ext cx="8229600" cy="1143000"/>
          </a:xfrm>
          <a:prstGeom prst="rect">
            <a:avLst/>
          </a:prstGeom>
        </p:spPr>
        <p:txBody>
          <a:bodyPr vert="horz" lIns="91440" tIns="45720" rIns="91440" bIns="45720" rtlCol="0" anchor="ctr">
            <a:normAutofit/>
          </a:bodyPr>
          <a:lstStyle/>
          <a:p>
            <a:r>
              <a:rPr lang="ja-JP" altLang="en-US"/>
              <a:t>マスター タイトルの書式設定</a:t>
            </a:r>
            <a:endParaRPr lang="en-US"/>
          </a:p>
        </p:txBody>
      </p:sp>
      <p:sp>
        <p:nvSpPr>
          <p:cNvPr id="3" name="Text Placeholder 2"/>
          <p:cNvSpPr>
            <a:spLocks noGrp="1"/>
          </p:cNvSpPr>
          <p:nvPr>
            <p:ph type="body" idx="1"/>
          </p:nvPr>
        </p:nvSpPr>
        <p:spPr>
          <a:xfrm>
            <a:off x="457200" y="1600201"/>
            <a:ext cx="8229600" cy="4525963"/>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2"/>
          </p:nvPr>
        </p:nvSpPr>
        <p:spPr>
          <a:xfrm>
            <a:off x="457200" y="6356351"/>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33A2894-BE7E-4E22-A2FE-2914A9E980A7}" type="datetime1">
              <a:rPr lang="en-US" altLang="ja-JP" smtClean="0"/>
              <a:t>5/7/2026</a:t>
            </a:fld>
            <a:endParaRPr lang="en-US" dirty="0"/>
          </a:p>
        </p:txBody>
      </p:sp>
      <p:sp>
        <p:nvSpPr>
          <p:cNvPr id="5" name="Footer Placeholder 4"/>
          <p:cNvSpPr>
            <a:spLocks noGrp="1"/>
          </p:cNvSpPr>
          <p:nvPr>
            <p:ph type="ftr" sz="quarter" idx="3"/>
          </p:nvPr>
        </p:nvSpPr>
        <p:spPr>
          <a:xfrm>
            <a:off x="3124200" y="6356351"/>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1"/>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44BBF4E-D3A2-4DCA-9F57-CC6AF0EC048B}" type="slidenum">
              <a:rPr lang="en-US" smtClean="0"/>
              <a:t>‹#›</a:t>
            </a:fld>
            <a:endParaRPr lang="en-US" dirty="0"/>
          </a:p>
        </p:txBody>
      </p:sp>
    </p:spTree>
    <p:extLst>
      <p:ext uri="{BB962C8B-B14F-4D97-AF65-F5344CB8AC3E}">
        <p14:creationId xmlns:p14="http://schemas.microsoft.com/office/powerpoint/2010/main" val="596168605"/>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p:hf hdr="0" ftr="0" dt="0"/>
  <p:txStyles>
    <p:titleStyle>
      <a:lvl1pPr algn="ctr" defTabSz="914377" rtl="0" eaLnBrk="1" latinLnBrk="0" hangingPunct="1">
        <a:spcBef>
          <a:spcPct val="0"/>
        </a:spcBef>
        <a:buNone/>
        <a:defRPr kumimoji="1" sz="4400" kern="1200">
          <a:solidFill>
            <a:schemeClr val="tx1"/>
          </a:solidFill>
          <a:latin typeface="+mj-lt"/>
          <a:ea typeface="+mj-ea"/>
          <a:cs typeface="+mj-cs"/>
        </a:defRPr>
      </a:lvl1pPr>
    </p:titleStyle>
    <p:bodyStyle>
      <a:lvl1pPr marL="342891" indent="-342891" algn="l" defTabSz="914377" rtl="0" eaLnBrk="1" latinLnBrk="0" hangingPunct="1">
        <a:spcBef>
          <a:spcPct val="20000"/>
        </a:spcBef>
        <a:buFont typeface="Arial" panose="020B0604020202020204" pitchFamily="34" charset="0"/>
        <a:buChar char="•"/>
        <a:defRPr kumimoji="1" sz="3200" kern="1200">
          <a:solidFill>
            <a:schemeClr val="tx1"/>
          </a:solidFill>
          <a:latin typeface="+mn-lt"/>
          <a:ea typeface="+mn-ea"/>
          <a:cs typeface="+mn-cs"/>
        </a:defRPr>
      </a:lvl1pPr>
      <a:lvl2pPr marL="742932" indent="-285744" algn="l" defTabSz="914377"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2pPr>
      <a:lvl3pPr marL="1142971" indent="-228594" algn="l" defTabSz="914377"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1600160" indent="-228594" algn="l" defTabSz="914377"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4pPr>
      <a:lvl5pPr marL="2057349" indent="-228594" algn="l" defTabSz="914377"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5pPr>
      <a:lvl6pPr marL="2514537" indent="-228594" algn="l" defTabSz="914377"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726" indent="-228594" algn="l" defTabSz="914377"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8914" indent="-228594" algn="l" defTabSz="914377"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103" indent="-228594" algn="l" defTabSz="914377"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p:bodyStyle>
    <p:otherStyle>
      <a:defPPr>
        <a:defRPr lang="en-US"/>
      </a:defPPr>
      <a:lvl1pPr marL="0" algn="l" defTabSz="914377" rtl="0" eaLnBrk="1" latinLnBrk="0" hangingPunct="1">
        <a:defRPr kumimoji="1" sz="1800" kern="1200">
          <a:solidFill>
            <a:schemeClr val="tx1"/>
          </a:solidFill>
          <a:latin typeface="+mn-lt"/>
          <a:ea typeface="+mn-ea"/>
          <a:cs typeface="+mn-cs"/>
        </a:defRPr>
      </a:lvl1pPr>
      <a:lvl2pPr marL="457189" algn="l" defTabSz="914377" rtl="0" eaLnBrk="1" latinLnBrk="0" hangingPunct="1">
        <a:defRPr kumimoji="1" sz="1800" kern="1200">
          <a:solidFill>
            <a:schemeClr val="tx1"/>
          </a:solidFill>
          <a:latin typeface="+mn-lt"/>
          <a:ea typeface="+mn-ea"/>
          <a:cs typeface="+mn-cs"/>
        </a:defRPr>
      </a:lvl2pPr>
      <a:lvl3pPr marL="914377" algn="l" defTabSz="914377" rtl="0" eaLnBrk="1" latinLnBrk="0" hangingPunct="1">
        <a:defRPr kumimoji="1" sz="1800" kern="1200">
          <a:solidFill>
            <a:schemeClr val="tx1"/>
          </a:solidFill>
          <a:latin typeface="+mn-lt"/>
          <a:ea typeface="+mn-ea"/>
          <a:cs typeface="+mn-cs"/>
        </a:defRPr>
      </a:lvl3pPr>
      <a:lvl4pPr marL="1371566" algn="l" defTabSz="914377" rtl="0" eaLnBrk="1" latinLnBrk="0" hangingPunct="1">
        <a:defRPr kumimoji="1" sz="1800" kern="1200">
          <a:solidFill>
            <a:schemeClr val="tx1"/>
          </a:solidFill>
          <a:latin typeface="+mn-lt"/>
          <a:ea typeface="+mn-ea"/>
          <a:cs typeface="+mn-cs"/>
        </a:defRPr>
      </a:lvl4pPr>
      <a:lvl5pPr marL="1828754" algn="l" defTabSz="914377" rtl="0" eaLnBrk="1" latinLnBrk="0" hangingPunct="1">
        <a:defRPr kumimoji="1" sz="1800" kern="1200">
          <a:solidFill>
            <a:schemeClr val="tx1"/>
          </a:solidFill>
          <a:latin typeface="+mn-lt"/>
          <a:ea typeface="+mn-ea"/>
          <a:cs typeface="+mn-cs"/>
        </a:defRPr>
      </a:lvl5pPr>
      <a:lvl6pPr marL="2285943" algn="l" defTabSz="914377" rtl="0" eaLnBrk="1" latinLnBrk="0" hangingPunct="1">
        <a:defRPr kumimoji="1" sz="1800" kern="1200">
          <a:solidFill>
            <a:schemeClr val="tx1"/>
          </a:solidFill>
          <a:latin typeface="+mn-lt"/>
          <a:ea typeface="+mn-ea"/>
          <a:cs typeface="+mn-cs"/>
        </a:defRPr>
      </a:lvl6pPr>
      <a:lvl7pPr marL="2743131" algn="l" defTabSz="914377" rtl="0" eaLnBrk="1" latinLnBrk="0" hangingPunct="1">
        <a:defRPr kumimoji="1" sz="1800" kern="1200">
          <a:solidFill>
            <a:schemeClr val="tx1"/>
          </a:solidFill>
          <a:latin typeface="+mn-lt"/>
          <a:ea typeface="+mn-ea"/>
          <a:cs typeface="+mn-cs"/>
        </a:defRPr>
      </a:lvl7pPr>
      <a:lvl8pPr marL="3200320" algn="l" defTabSz="914377" rtl="0" eaLnBrk="1" latinLnBrk="0" hangingPunct="1">
        <a:defRPr kumimoji="1" sz="1800" kern="1200">
          <a:solidFill>
            <a:schemeClr val="tx1"/>
          </a:solidFill>
          <a:latin typeface="+mn-lt"/>
          <a:ea typeface="+mn-ea"/>
          <a:cs typeface="+mn-cs"/>
        </a:defRPr>
      </a:lvl8pPr>
      <a:lvl9pPr marL="3657509" algn="l" defTabSz="914377"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emf"/></Relationships>
</file>

<file path=ppt/slides/_rels/slide1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28.png"/><Relationship Id="rId4" Type="http://schemas.openxmlformats.org/officeDocument/2006/relationships/image" Target="../media/image27.jpeg"/></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mailto:nouhin@nikkeibp.co.jp" TargetMode="External"/><Relationship Id="rId2" Type="http://schemas.openxmlformats.org/officeDocument/2006/relationships/hyperlink" Target="https://www.nikkeibp.co.jp/images/houjin/ad/upload/bp_kitei.pdf" TargetMode="Externa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hyperlink" Target="mailto:ts-box@nikkeibp.co.jp" TargetMode="External"/></Relationships>
</file>

<file path=ppt/slides/_rels/slide1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1.png"/><Relationship Id="rId7" Type="http://schemas.openxmlformats.org/officeDocument/2006/relationships/image" Target="../media/image33.png"/><Relationship Id="rId2" Type="http://schemas.openxmlformats.org/officeDocument/2006/relationships/image" Target="../media/image30.png"/><Relationship Id="rId1" Type="http://schemas.openxmlformats.org/officeDocument/2006/relationships/slideLayout" Target="../slideLayouts/slideLayout2.xml"/><Relationship Id="rId6" Type="http://schemas.openxmlformats.org/officeDocument/2006/relationships/image" Target="../media/image32.png"/><Relationship Id="rId5" Type="http://schemas.openxmlformats.org/officeDocument/2006/relationships/image" Target="../media/image29.png"/><Relationship Id="rId4" Type="http://schemas.openxmlformats.org/officeDocument/2006/relationships/image" Target="../media/image11.emf"/></Relationships>
</file>

<file path=ppt/slides/_rels/slide1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image" Target="../media/image40.png"/><Relationship Id="rId13" Type="http://schemas.openxmlformats.org/officeDocument/2006/relationships/image" Target="../media/image44.png"/><Relationship Id="rId18" Type="http://schemas.openxmlformats.org/officeDocument/2006/relationships/image" Target="../media/image49.png"/><Relationship Id="rId26" Type="http://schemas.openxmlformats.org/officeDocument/2006/relationships/image" Target="../media/image56.png"/><Relationship Id="rId3" Type="http://schemas.openxmlformats.org/officeDocument/2006/relationships/image" Target="../media/image35.png"/><Relationship Id="rId21" Type="http://schemas.openxmlformats.org/officeDocument/2006/relationships/image" Target="../media/image29.png"/><Relationship Id="rId7" Type="http://schemas.openxmlformats.org/officeDocument/2006/relationships/image" Target="../media/image39.png"/><Relationship Id="rId12" Type="http://schemas.openxmlformats.org/officeDocument/2006/relationships/image" Target="../media/image43.png"/><Relationship Id="rId17" Type="http://schemas.openxmlformats.org/officeDocument/2006/relationships/image" Target="../media/image48.png"/><Relationship Id="rId25" Type="http://schemas.openxmlformats.org/officeDocument/2006/relationships/image" Target="../media/image55.png"/><Relationship Id="rId2" Type="http://schemas.openxmlformats.org/officeDocument/2006/relationships/image" Target="../media/image34.png"/><Relationship Id="rId16" Type="http://schemas.openxmlformats.org/officeDocument/2006/relationships/image" Target="../media/image47.png"/><Relationship Id="rId20" Type="http://schemas.openxmlformats.org/officeDocument/2006/relationships/image" Target="../media/image51.png"/><Relationship Id="rId1" Type="http://schemas.openxmlformats.org/officeDocument/2006/relationships/slideLayout" Target="../slideLayouts/slideLayout2.xml"/><Relationship Id="rId6" Type="http://schemas.openxmlformats.org/officeDocument/2006/relationships/image" Target="../media/image38.png"/><Relationship Id="rId11" Type="http://schemas.openxmlformats.org/officeDocument/2006/relationships/image" Target="../media/image42.png"/><Relationship Id="rId24" Type="http://schemas.openxmlformats.org/officeDocument/2006/relationships/image" Target="../media/image54.png"/><Relationship Id="rId5" Type="http://schemas.openxmlformats.org/officeDocument/2006/relationships/image" Target="../media/image37.png"/><Relationship Id="rId15" Type="http://schemas.openxmlformats.org/officeDocument/2006/relationships/image" Target="../media/image46.png"/><Relationship Id="rId23" Type="http://schemas.openxmlformats.org/officeDocument/2006/relationships/image" Target="../media/image53.png"/><Relationship Id="rId28" Type="http://schemas.openxmlformats.org/officeDocument/2006/relationships/image" Target="../media/image58.png"/><Relationship Id="rId10" Type="http://schemas.openxmlformats.org/officeDocument/2006/relationships/image" Target="../media/image11.emf"/><Relationship Id="rId19" Type="http://schemas.openxmlformats.org/officeDocument/2006/relationships/image" Target="../media/image50.png"/><Relationship Id="rId4" Type="http://schemas.openxmlformats.org/officeDocument/2006/relationships/image" Target="../media/image36.png"/><Relationship Id="rId9" Type="http://schemas.openxmlformats.org/officeDocument/2006/relationships/image" Target="../media/image41.png"/><Relationship Id="rId14" Type="http://schemas.openxmlformats.org/officeDocument/2006/relationships/image" Target="../media/image45.png"/><Relationship Id="rId22" Type="http://schemas.openxmlformats.org/officeDocument/2006/relationships/image" Target="../media/image52.png"/><Relationship Id="rId27" Type="http://schemas.openxmlformats.org/officeDocument/2006/relationships/image" Target="../media/image57.png"/></Relationships>
</file>

<file path=ppt/slides/_rels/slide1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3.xml"/><Relationship Id="rId1" Type="http://schemas.openxmlformats.org/officeDocument/2006/relationships/slideLayout" Target="../slideLayouts/slideLayout2.xml"/><Relationship Id="rId5" Type="http://schemas.openxmlformats.org/officeDocument/2006/relationships/slide" Target="slide36.xml"/><Relationship Id="rId4" Type="http://schemas.openxmlformats.org/officeDocument/2006/relationships/slide" Target="slide24.xml"/></Relationships>
</file>

<file path=ppt/slides/_rels/slide20.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2.xml"/><Relationship Id="rId5" Type="http://schemas.openxmlformats.org/officeDocument/2006/relationships/image" Target="../media/image29.png"/><Relationship Id="rId4" Type="http://schemas.openxmlformats.org/officeDocument/2006/relationships/image" Target="../media/image61.png"/></Relationships>
</file>

<file path=ppt/slides/_rels/slide2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hyperlink" Target="mailto:fsaitou@nikkeibp.co.jp" TargetMode="External"/><Relationship Id="rId7" Type="http://schemas.openxmlformats.org/officeDocument/2006/relationships/image" Target="../media/image29.png"/><Relationship Id="rId2" Type="http://schemas.openxmlformats.org/officeDocument/2006/relationships/hyperlink" Target="mailto:ota@nikkeibp.co.jp" TargetMode="External"/><Relationship Id="rId1" Type="http://schemas.openxmlformats.org/officeDocument/2006/relationships/slideLayout" Target="../slideLayouts/slideLayout2.xml"/><Relationship Id="rId6" Type="http://schemas.openxmlformats.org/officeDocument/2006/relationships/hyperlink" Target="mailto:ts-box@nikkeibp.co.jp" TargetMode="External"/><Relationship Id="rId5" Type="http://schemas.openxmlformats.org/officeDocument/2006/relationships/hyperlink" Target="mailto:nouhin@nikkeibp.co.jp" TargetMode="External"/><Relationship Id="rId4" Type="http://schemas.openxmlformats.org/officeDocument/2006/relationships/hyperlink" Target="https://www.nikkeibp.co.jp/images/houjin/ad/upload/bp_kitei.pdf" TargetMode="External"/></Relationships>
</file>

<file path=ppt/slides/_rels/slide24.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65.png"/><Relationship Id="rId7" Type="http://schemas.openxmlformats.org/officeDocument/2006/relationships/image" Target="../media/image68.tiff"/><Relationship Id="rId2" Type="http://schemas.openxmlformats.org/officeDocument/2006/relationships/image" Target="../media/image64.png"/><Relationship Id="rId1" Type="http://schemas.openxmlformats.org/officeDocument/2006/relationships/slideLayout" Target="../slideLayouts/slideLayout2.xml"/><Relationship Id="rId6" Type="http://schemas.openxmlformats.org/officeDocument/2006/relationships/image" Target="../media/image67.png"/><Relationship Id="rId5" Type="http://schemas.openxmlformats.org/officeDocument/2006/relationships/image" Target="../media/image63.png"/><Relationship Id="rId4" Type="http://schemas.openxmlformats.org/officeDocument/2006/relationships/image" Target="../media/image66.jpeg"/></Relationships>
</file>

<file path=ppt/slides/_rels/slide26.xml.rels><?xml version="1.0" encoding="UTF-8" standalone="yes"?>
<Relationships xmlns="http://schemas.openxmlformats.org/package/2006/relationships"><Relationship Id="rId3" Type="http://schemas.openxmlformats.org/officeDocument/2006/relationships/hyperlink" Target="mailto:nxt-ntv@nikkeibp.co.jp" TargetMode="External"/><Relationship Id="rId2" Type="http://schemas.openxmlformats.org/officeDocument/2006/relationships/image" Target="../media/image63.png"/><Relationship Id="rId1" Type="http://schemas.openxmlformats.org/officeDocument/2006/relationships/slideLayout" Target="../slideLayouts/slideLayout2.xml"/><Relationship Id="rId5" Type="http://schemas.openxmlformats.org/officeDocument/2006/relationships/image" Target="../media/image69.emf"/><Relationship Id="rId4" Type="http://schemas.openxmlformats.org/officeDocument/2006/relationships/package" Target="../embeddings/Microsoft_Excel_Worksheet.xlsx"/></Relationships>
</file>

<file path=ppt/slides/_rels/slide27.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hyperlink" Target="mailto:nxt-ntv@nikkeibp.co.jp" TargetMode="Externa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5.png"/><Relationship Id="rId1" Type="http://schemas.openxmlformats.org/officeDocument/2006/relationships/slideLayout" Target="../slideLayouts/slideLayout2.xml"/><Relationship Id="rId6" Type="http://schemas.openxmlformats.org/officeDocument/2006/relationships/image" Target="../media/image72.png"/><Relationship Id="rId5" Type="http://schemas.openxmlformats.org/officeDocument/2006/relationships/image" Target="../media/image71.png"/><Relationship Id="rId4" Type="http://schemas.openxmlformats.org/officeDocument/2006/relationships/image" Target="../media/image63.png"/></Relationships>
</file>

<file path=ppt/slides/_rels/slide29.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73.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hyperlink" Target="https://special.nikkeibp.co.jp/atclh/manual/#fileformat" TargetMode="External"/><Relationship Id="rId1" Type="http://schemas.openxmlformats.org/officeDocument/2006/relationships/slideLayout" Target="../slideLayouts/slideLayout2.xml"/><Relationship Id="rId5" Type="http://schemas.openxmlformats.org/officeDocument/2006/relationships/image" Target="../media/image63.png"/><Relationship Id="rId4" Type="http://schemas.openxmlformats.org/officeDocument/2006/relationships/image" Target="../media/image74.png"/></Relationships>
</file>

<file path=ppt/slides/_rels/slide32.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hyperlink" Target="https://special.nikkeibp.co.jp/atclh/manual/#11" TargetMode="External"/><Relationship Id="rId1" Type="http://schemas.openxmlformats.org/officeDocument/2006/relationships/slideLayout" Target="../slideLayouts/slideLayout2.xml"/><Relationship Id="rId4" Type="http://schemas.openxmlformats.org/officeDocument/2006/relationships/image" Target="../media/image75.png"/></Relationships>
</file>

<file path=ppt/slides/_rels/slide33.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hyperlink" Target="mailto:nxt-ntv@nikkeibp.co.jp" TargetMode="External"/><Relationship Id="rId2" Type="http://schemas.openxmlformats.org/officeDocument/2006/relationships/hyperlink" Target="https://www.nikkeibp.co.jp/images/houjin/ad/upload/bp_kitei.pdf" TargetMode="External"/><Relationship Id="rId1" Type="http://schemas.openxmlformats.org/officeDocument/2006/relationships/slideLayout" Target="../slideLayouts/slideLayout2.xml"/><Relationship Id="rId6" Type="http://schemas.openxmlformats.org/officeDocument/2006/relationships/image" Target="../media/image63.png"/><Relationship Id="rId5" Type="http://schemas.openxmlformats.org/officeDocument/2006/relationships/hyperlink" Target="mailto:ts-box@nikkeibp.co.jp" TargetMode="External"/><Relationship Id="rId4" Type="http://schemas.openxmlformats.org/officeDocument/2006/relationships/hyperlink" Target="mailto:nouhin@nikkeibp.co.jp" TargetMode="External"/></Relationships>
</file>

<file path=ppt/slides/_rels/slide36.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66.jpeg"/><Relationship Id="rId1" Type="http://schemas.openxmlformats.org/officeDocument/2006/relationships/slideLayout" Target="../slideLayouts/slideLayout2.xml"/><Relationship Id="rId4" Type="http://schemas.openxmlformats.org/officeDocument/2006/relationships/image" Target="../media/image77.png"/></Relationships>
</file>

<file path=ppt/slides/_rels/slide38.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65.png"/><Relationship Id="rId1" Type="http://schemas.openxmlformats.org/officeDocument/2006/relationships/slideLayout" Target="../slideLayouts/slideLayout2.xml"/><Relationship Id="rId5" Type="http://schemas.openxmlformats.org/officeDocument/2006/relationships/image" Target="../media/image79.png"/><Relationship Id="rId4" Type="http://schemas.openxmlformats.org/officeDocument/2006/relationships/image" Target="../media/image78.png"/></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6.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3.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hyperlink" Target="https://special.nikkeibp.co.jp/atclh/manual/#fileformat" TargetMode="External"/><Relationship Id="rId1" Type="http://schemas.openxmlformats.org/officeDocument/2006/relationships/slideLayout" Target="../slideLayouts/slideLayout2.xml"/><Relationship Id="rId5" Type="http://schemas.openxmlformats.org/officeDocument/2006/relationships/image" Target="../media/image76.png"/><Relationship Id="rId4" Type="http://schemas.openxmlformats.org/officeDocument/2006/relationships/image" Target="../media/image74.png"/></Relationships>
</file>

<file path=ppt/slides/_rels/slide43.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hyperlink" Target="https://special.nikkeibp.co.jp/atclh/manual/#11" TargetMode="Externa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hyperlink" Target="mailto:nouhin@nikkeibp.co.jp" TargetMode="External"/><Relationship Id="rId2" Type="http://schemas.openxmlformats.org/officeDocument/2006/relationships/hyperlink" Target="https://www.nikkeibp.co.jp/images/houjin/ad/upload/bp_kitei.pdf" TargetMode="External"/><Relationship Id="rId1" Type="http://schemas.openxmlformats.org/officeDocument/2006/relationships/slideLayout" Target="../slideLayouts/slideLayout2.xml"/><Relationship Id="rId5" Type="http://schemas.openxmlformats.org/officeDocument/2006/relationships/image" Target="../media/image76.png"/><Relationship Id="rId4" Type="http://schemas.openxmlformats.org/officeDocument/2006/relationships/hyperlink" Target="mailto:ts-box@nikkeibp.co.jp" TargetMode="Externa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11.emf"/><Relationship Id="rId3" Type="http://schemas.openxmlformats.org/officeDocument/2006/relationships/image" Target="../media/image6.jpeg"/><Relationship Id="rId7" Type="http://schemas.openxmlformats.org/officeDocument/2006/relationships/image" Target="../media/image10.png"/><Relationship Id="rId12" Type="http://schemas.openxmlformats.org/officeDocument/2006/relationships/image" Target="../media/image15.pn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9.jpeg"/><Relationship Id="rId11" Type="http://schemas.openxmlformats.org/officeDocument/2006/relationships/image" Target="../media/image14.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18.png"/><Relationship Id="rId2" Type="http://schemas.openxmlformats.org/officeDocument/2006/relationships/image" Target="../media/image4.png"/><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17.png"/><Relationship Id="rId4" Type="http://schemas.microsoft.com/office/2007/relationships/hdphoto" Target="../media/hdphoto1.wdp"/></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948946"/>
            <a:ext cx="7772400" cy="960107"/>
          </a:xfrm>
        </p:spPr>
        <p:txBody>
          <a:bodyPr>
            <a:normAutofit/>
          </a:bodyPr>
          <a:lstStyle/>
          <a:p>
            <a:r>
              <a:rPr lang="ja-JP" altLang="en-US" sz="2400" b="1" dirty="0">
                <a:latin typeface="游ゴシック" panose="020B0400000000000000" pitchFamily="50" charset="-128"/>
                <a:ea typeface="游ゴシック" panose="020B0400000000000000" pitchFamily="50" charset="-128"/>
              </a:rPr>
              <a:t>日経</a:t>
            </a:r>
            <a:r>
              <a:rPr lang="en-US" altLang="ja-JP" sz="2400" b="1" dirty="0">
                <a:latin typeface="游ゴシック" panose="020B0400000000000000" pitchFamily="50" charset="-128"/>
                <a:ea typeface="游ゴシック" panose="020B0400000000000000" pitchFamily="50" charset="-128"/>
              </a:rPr>
              <a:t>BP</a:t>
            </a:r>
            <a:r>
              <a:rPr lang="ja-JP" altLang="en-US" sz="2400" b="1" dirty="0">
                <a:latin typeface="游ゴシック" panose="020B0400000000000000" pitchFamily="50" charset="-128"/>
                <a:ea typeface="游ゴシック" panose="020B0400000000000000" pitchFamily="50" charset="-128"/>
              </a:rPr>
              <a:t> ネイティブタイアップ制作要綱　</a:t>
            </a:r>
            <a:r>
              <a:rPr lang="en-US" altLang="ja-JP" sz="2400" b="1" dirty="0">
                <a:latin typeface="游ゴシック" panose="020B0400000000000000" pitchFamily="50" charset="-128"/>
                <a:ea typeface="游ゴシック" panose="020B0400000000000000" pitchFamily="50" charset="-128"/>
              </a:rPr>
              <a:t>2026</a:t>
            </a:r>
            <a:endParaRPr lang="en-US" sz="2400" b="1" dirty="0">
              <a:latin typeface="游ゴシック" panose="020B0400000000000000" pitchFamily="50" charset="-128"/>
              <a:ea typeface="游ゴシック" panose="020B0400000000000000" pitchFamily="50" charset="-128"/>
            </a:endParaRPr>
          </a:p>
        </p:txBody>
      </p:sp>
      <p:sp>
        <p:nvSpPr>
          <p:cNvPr id="10" name="台形 9">
            <a:extLst>
              <a:ext uri="{FF2B5EF4-FFF2-40B4-BE49-F238E27FC236}">
                <a16:creationId xmlns:a16="http://schemas.microsoft.com/office/drawing/2014/main" id="{E9D1F310-27BD-4734-A433-9AC51A76C644}"/>
              </a:ext>
            </a:extLst>
          </p:cNvPr>
          <p:cNvSpPr/>
          <p:nvPr/>
        </p:nvSpPr>
        <p:spPr>
          <a:xfrm>
            <a:off x="8893995" y="6657867"/>
            <a:ext cx="196656" cy="146634"/>
          </a:xfrm>
          <a:prstGeom prst="trapezoid">
            <a:avLst>
              <a:gd name="adj" fmla="val 50000"/>
            </a:avLst>
          </a:prstGeom>
          <a:solidFill>
            <a:srgbClr val="E9F1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台形 10">
            <a:extLst>
              <a:ext uri="{FF2B5EF4-FFF2-40B4-BE49-F238E27FC236}">
                <a16:creationId xmlns:a16="http://schemas.microsoft.com/office/drawing/2014/main" id="{C56547D3-40DA-4F99-BCCF-1BDF568EB394}"/>
              </a:ext>
            </a:extLst>
          </p:cNvPr>
          <p:cNvSpPr/>
          <p:nvPr/>
        </p:nvSpPr>
        <p:spPr>
          <a:xfrm rot="10800000">
            <a:off x="8836174" y="6647635"/>
            <a:ext cx="156149" cy="167097"/>
          </a:xfrm>
          <a:prstGeom prst="trapezoid">
            <a:avLst>
              <a:gd name="adj" fmla="val 50000"/>
            </a:avLst>
          </a:prstGeom>
          <a:solidFill>
            <a:srgbClr val="FAFB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台形 8">
            <a:extLst>
              <a:ext uri="{FF2B5EF4-FFF2-40B4-BE49-F238E27FC236}">
                <a16:creationId xmlns:a16="http://schemas.microsoft.com/office/drawing/2014/main" id="{8DE975C1-1E9E-4710-A794-95749A37E660}"/>
              </a:ext>
            </a:extLst>
          </p:cNvPr>
          <p:cNvSpPr/>
          <p:nvPr/>
        </p:nvSpPr>
        <p:spPr>
          <a:xfrm rot="21076551">
            <a:off x="8292339" y="6549347"/>
            <a:ext cx="579207" cy="242257"/>
          </a:xfrm>
          <a:prstGeom prst="trapezoi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テキスト ボックス 2">
            <a:extLst>
              <a:ext uri="{FF2B5EF4-FFF2-40B4-BE49-F238E27FC236}">
                <a16:creationId xmlns:a16="http://schemas.microsoft.com/office/drawing/2014/main" id="{723F1019-5BE4-EBAE-9774-2748FD5F5B82}"/>
              </a:ext>
            </a:extLst>
          </p:cNvPr>
          <p:cNvSpPr txBox="1"/>
          <p:nvPr/>
        </p:nvSpPr>
        <p:spPr>
          <a:xfrm>
            <a:off x="3610037" y="6278303"/>
            <a:ext cx="1963999" cy="369332"/>
          </a:xfrm>
          <a:prstGeom prst="rect">
            <a:avLst/>
          </a:prstGeom>
          <a:noFill/>
        </p:spPr>
        <p:txBody>
          <a:bodyPr wrap="none" rtlCol="0">
            <a:spAutoFit/>
          </a:bodyPr>
          <a:lstStyle/>
          <a:p>
            <a:r>
              <a:rPr kumimoji="1" lang="en-US" altLang="ja-JP" dirty="0">
                <a:solidFill>
                  <a:srgbClr val="FF0000"/>
                </a:solidFill>
              </a:rPr>
              <a:t>2026</a:t>
            </a:r>
            <a:r>
              <a:rPr kumimoji="1" lang="ja-JP" altLang="en-US" dirty="0">
                <a:solidFill>
                  <a:srgbClr val="FF0000"/>
                </a:solidFill>
              </a:rPr>
              <a:t>年</a:t>
            </a:r>
            <a:r>
              <a:rPr kumimoji="1" lang="en-US" altLang="ja-JP" dirty="0">
                <a:solidFill>
                  <a:srgbClr val="FF0000"/>
                </a:solidFill>
              </a:rPr>
              <a:t>4</a:t>
            </a:r>
            <a:r>
              <a:rPr kumimoji="1" lang="ja-JP" altLang="en-US" dirty="0">
                <a:solidFill>
                  <a:srgbClr val="FF0000"/>
                </a:solidFill>
              </a:rPr>
              <a:t>月改訂版</a:t>
            </a:r>
          </a:p>
        </p:txBody>
      </p:sp>
    </p:spTree>
    <p:extLst>
      <p:ext uri="{BB962C8B-B14F-4D97-AF65-F5344CB8AC3E}">
        <p14:creationId xmlns:p14="http://schemas.microsoft.com/office/powerpoint/2010/main" val="1589253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正方形/長方形 7">
            <a:extLst>
              <a:ext uri="{FF2B5EF4-FFF2-40B4-BE49-F238E27FC236}">
                <a16:creationId xmlns:a16="http://schemas.microsoft.com/office/drawing/2014/main" id="{5FC0B054-95FA-4073-AEE9-38E979F457EE}"/>
              </a:ext>
            </a:extLst>
          </p:cNvPr>
          <p:cNvSpPr/>
          <p:nvPr/>
        </p:nvSpPr>
        <p:spPr>
          <a:xfrm>
            <a:off x="631869" y="0"/>
            <a:ext cx="85344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正方形/長方形 20">
            <a:extLst>
              <a:ext uri="{FF2B5EF4-FFF2-40B4-BE49-F238E27FC236}">
                <a16:creationId xmlns:a16="http://schemas.microsoft.com/office/drawing/2014/main" id="{FEED6A7D-1B20-4F53-ABD2-2078BC8D44E2}"/>
              </a:ext>
            </a:extLst>
          </p:cNvPr>
          <p:cNvSpPr/>
          <p:nvPr/>
        </p:nvSpPr>
        <p:spPr>
          <a:xfrm>
            <a:off x="790200" y="960163"/>
            <a:ext cx="8066383" cy="564247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タイトル 6">
            <a:extLst>
              <a:ext uri="{FF2B5EF4-FFF2-40B4-BE49-F238E27FC236}">
                <a16:creationId xmlns:a16="http://schemas.microsoft.com/office/drawing/2014/main" id="{CC0C1541-7417-4C57-B1B9-33BC7CFD064A}"/>
              </a:ext>
            </a:extLst>
          </p:cNvPr>
          <p:cNvSpPr>
            <a:spLocks noGrp="1"/>
          </p:cNvSpPr>
          <p:nvPr>
            <p:ph type="title"/>
          </p:nvPr>
        </p:nvSpPr>
        <p:spPr>
          <a:xfrm>
            <a:off x="825826" y="255364"/>
            <a:ext cx="6707088" cy="528407"/>
          </a:xfrm>
        </p:spPr>
        <p:txBody>
          <a:bodyPr>
            <a:normAutofit/>
          </a:bodyPr>
          <a:lstStyle/>
          <a:p>
            <a:r>
              <a:rPr lang="en-US" altLang="ja-JP" sz="2400" b="1" dirty="0">
                <a:latin typeface="游ゴシック" panose="020B0400000000000000" pitchFamily="50" charset="-128"/>
                <a:ea typeface="游ゴシック" panose="020B0400000000000000" pitchFamily="50" charset="-128"/>
              </a:rPr>
              <a:t>3.</a:t>
            </a:r>
            <a:r>
              <a:rPr lang="ja-JP" altLang="en-US" sz="2400" b="1">
                <a:latin typeface="游ゴシック" panose="020B0400000000000000" pitchFamily="50" charset="-128"/>
                <a:ea typeface="游ゴシック" panose="020B0400000000000000" pitchFamily="50" charset="-128"/>
              </a:rPr>
              <a:t> 制作ガイドライン</a:t>
            </a:r>
          </a:p>
        </p:txBody>
      </p:sp>
      <p:cxnSp>
        <p:nvCxnSpPr>
          <p:cNvPr id="9" name="直線コネクタ 8">
            <a:extLst>
              <a:ext uri="{FF2B5EF4-FFF2-40B4-BE49-F238E27FC236}">
                <a16:creationId xmlns:a16="http://schemas.microsoft.com/office/drawing/2014/main" id="{62FA6055-BFCD-4350-91F2-F8ACE5A8399A}"/>
              </a:ext>
            </a:extLst>
          </p:cNvPr>
          <p:cNvCxnSpPr>
            <a:cxnSpLocks/>
          </p:cNvCxnSpPr>
          <p:nvPr/>
        </p:nvCxnSpPr>
        <p:spPr>
          <a:xfrm>
            <a:off x="10371978" y="1423994"/>
            <a:ext cx="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91A7DBA9-A344-4587-918A-83A301B2EA94}"/>
              </a:ext>
            </a:extLst>
          </p:cNvPr>
          <p:cNvCxnSpPr/>
          <p:nvPr/>
        </p:nvCxnSpPr>
        <p:spPr>
          <a:xfrm>
            <a:off x="839078" y="770519"/>
            <a:ext cx="8066383" cy="0"/>
          </a:xfrm>
          <a:prstGeom prst="line">
            <a:avLst/>
          </a:prstGeom>
          <a:ln w="19050">
            <a:solidFill>
              <a:srgbClr val="01C4D9"/>
            </a:solidFill>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C923667B-3B59-4FD8-8D7A-2CFE5AD76CC0}"/>
              </a:ext>
            </a:extLst>
          </p:cNvPr>
          <p:cNvCxnSpPr/>
          <p:nvPr/>
        </p:nvCxnSpPr>
        <p:spPr>
          <a:xfrm>
            <a:off x="839078" y="726028"/>
            <a:ext cx="8066383" cy="0"/>
          </a:xfrm>
          <a:prstGeom prst="line">
            <a:avLst/>
          </a:prstGeom>
          <a:ln w="19050">
            <a:solidFill>
              <a:srgbClr val="B8B6C3"/>
            </a:solidFill>
          </a:ln>
        </p:spPr>
        <p:style>
          <a:lnRef idx="1">
            <a:schemeClr val="accent1"/>
          </a:lnRef>
          <a:fillRef idx="0">
            <a:schemeClr val="accent1"/>
          </a:fillRef>
          <a:effectRef idx="0">
            <a:schemeClr val="accent1"/>
          </a:effectRef>
          <a:fontRef idx="minor">
            <a:schemeClr val="tx1"/>
          </a:fontRef>
        </p:style>
      </p:cxnSp>
      <p:cxnSp>
        <p:nvCxnSpPr>
          <p:cNvPr id="26" name="直線コネクタ 25">
            <a:extLst>
              <a:ext uri="{FF2B5EF4-FFF2-40B4-BE49-F238E27FC236}">
                <a16:creationId xmlns:a16="http://schemas.microsoft.com/office/drawing/2014/main" id="{586BDB9F-DEDD-4406-8130-A981D91FEC8F}"/>
              </a:ext>
            </a:extLst>
          </p:cNvPr>
          <p:cNvCxnSpPr/>
          <p:nvPr/>
        </p:nvCxnSpPr>
        <p:spPr>
          <a:xfrm>
            <a:off x="839078" y="826394"/>
            <a:ext cx="8066383" cy="0"/>
          </a:xfrm>
          <a:prstGeom prst="line">
            <a:avLst/>
          </a:prstGeom>
          <a:ln w="19050">
            <a:solidFill>
              <a:srgbClr val="00A7C9"/>
            </a:solidFill>
          </a:ln>
        </p:spPr>
        <p:style>
          <a:lnRef idx="1">
            <a:schemeClr val="accent1"/>
          </a:lnRef>
          <a:fillRef idx="0">
            <a:schemeClr val="accent1"/>
          </a:fillRef>
          <a:effectRef idx="0">
            <a:schemeClr val="accent1"/>
          </a:effectRef>
          <a:fontRef idx="minor">
            <a:schemeClr val="tx1"/>
          </a:fontRef>
        </p:style>
      </p:cxnSp>
      <p:pic>
        <p:nvPicPr>
          <p:cNvPr id="18" name="Picture 2" descr="https://www.nikkeibp.co.jp/images/houjin/ad/2017/logo/NBO.png">
            <a:extLst>
              <a:ext uri="{FF2B5EF4-FFF2-40B4-BE49-F238E27FC236}">
                <a16:creationId xmlns:a16="http://schemas.microsoft.com/office/drawing/2014/main" id="{33AA91E9-E8D9-463A-BB3A-30E53895336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90961" y="353345"/>
            <a:ext cx="1714500" cy="320040"/>
          </a:xfrm>
          <a:prstGeom prst="rect">
            <a:avLst/>
          </a:prstGeom>
          <a:noFill/>
          <a:extLst>
            <a:ext uri="{909E8E84-426E-40DD-AFC4-6F175D3DCCD1}">
              <a14:hiddenFill xmlns:a14="http://schemas.microsoft.com/office/drawing/2010/main">
                <a:solidFill>
                  <a:srgbClr val="FFFFFF"/>
                </a:solidFill>
              </a14:hiddenFill>
            </a:ext>
          </a:extLst>
        </p:spPr>
      </p:pic>
      <p:sp>
        <p:nvSpPr>
          <p:cNvPr id="22" name="正方形/長方形 21">
            <a:extLst>
              <a:ext uri="{FF2B5EF4-FFF2-40B4-BE49-F238E27FC236}">
                <a16:creationId xmlns:a16="http://schemas.microsoft.com/office/drawing/2014/main" id="{3346B131-EC63-427D-BA80-F13CDA6820F9}"/>
              </a:ext>
            </a:extLst>
          </p:cNvPr>
          <p:cNvSpPr/>
          <p:nvPr/>
        </p:nvSpPr>
        <p:spPr>
          <a:xfrm>
            <a:off x="7908346" y="1073864"/>
            <a:ext cx="860808" cy="283308"/>
          </a:xfrm>
          <a:prstGeom prst="rect">
            <a:avLst/>
          </a:prstGeom>
          <a:solidFill>
            <a:srgbClr val="E600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b="1">
                <a:solidFill>
                  <a:schemeClr val="bg1"/>
                </a:solidFill>
                <a:latin typeface="游ゴシック" panose="020B0400000000000000" pitchFamily="50" charset="-128"/>
                <a:ea typeface="游ゴシック" panose="020B0400000000000000" pitchFamily="50" charset="-128"/>
              </a:rPr>
              <a:t>必須</a:t>
            </a:r>
          </a:p>
        </p:txBody>
      </p:sp>
      <p:sp>
        <p:nvSpPr>
          <p:cNvPr id="2" name="スライド番号プレースホルダー 1">
            <a:extLst>
              <a:ext uri="{FF2B5EF4-FFF2-40B4-BE49-F238E27FC236}">
                <a16:creationId xmlns:a16="http://schemas.microsoft.com/office/drawing/2014/main" id="{9ED695E3-537A-4463-A996-11899E8C1A56}"/>
              </a:ext>
            </a:extLst>
          </p:cNvPr>
          <p:cNvSpPr>
            <a:spLocks noGrp="1"/>
          </p:cNvSpPr>
          <p:nvPr>
            <p:ph type="sldNum" sz="quarter" idx="12"/>
          </p:nvPr>
        </p:nvSpPr>
        <p:spPr/>
        <p:txBody>
          <a:bodyPr/>
          <a:lstStyle/>
          <a:p>
            <a:fld id="{F44BBF4E-D3A2-4DCA-9F57-CC6AF0EC048B}" type="slidenum">
              <a:rPr lang="en-US" smtClean="0"/>
              <a:t>10</a:t>
            </a:fld>
            <a:endParaRPr lang="en-US" dirty="0"/>
          </a:p>
        </p:txBody>
      </p:sp>
      <p:grpSp>
        <p:nvGrpSpPr>
          <p:cNvPr id="5" name="グループ化 4">
            <a:extLst>
              <a:ext uri="{FF2B5EF4-FFF2-40B4-BE49-F238E27FC236}">
                <a16:creationId xmlns:a16="http://schemas.microsoft.com/office/drawing/2014/main" id="{1C14F00B-414A-F24C-F734-75E2258C45FB}"/>
              </a:ext>
            </a:extLst>
          </p:cNvPr>
          <p:cNvGrpSpPr/>
          <p:nvPr/>
        </p:nvGrpSpPr>
        <p:grpSpPr>
          <a:xfrm>
            <a:off x="5557580" y="1052137"/>
            <a:ext cx="2276176" cy="1200216"/>
            <a:chOff x="5674689" y="5668712"/>
            <a:chExt cx="2405659" cy="1503428"/>
          </a:xfrm>
        </p:grpSpPr>
        <p:pic>
          <p:nvPicPr>
            <p:cNvPr id="6" name="図 5" descr="グラフィカル ユーザー インターフェイス, アプリケーション, Web サイト&#10;&#10;自動的に生成された説明">
              <a:extLst>
                <a:ext uri="{FF2B5EF4-FFF2-40B4-BE49-F238E27FC236}">
                  <a16:creationId xmlns:a16="http://schemas.microsoft.com/office/drawing/2014/main" id="{24B64F12-6919-1D4A-B1A1-E583663D8118}"/>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t="-1"/>
            <a:stretch/>
          </p:blipFill>
          <p:spPr>
            <a:xfrm>
              <a:off x="5674689" y="5668712"/>
              <a:ext cx="2405659" cy="1503428"/>
            </a:xfrm>
            <a:prstGeom prst="rect">
              <a:avLst/>
            </a:prstGeom>
            <a:ln>
              <a:solidFill>
                <a:schemeClr val="bg1">
                  <a:lumMod val="75000"/>
                </a:schemeClr>
              </a:solidFill>
            </a:ln>
          </p:spPr>
        </p:pic>
        <p:pic>
          <p:nvPicPr>
            <p:cNvPr id="19" name="図 18">
              <a:extLst>
                <a:ext uri="{FF2B5EF4-FFF2-40B4-BE49-F238E27FC236}">
                  <a16:creationId xmlns:a16="http://schemas.microsoft.com/office/drawing/2014/main" id="{34603E27-B295-D886-0BB4-FC7EADF7744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395320" y="6002923"/>
              <a:ext cx="495196" cy="122868"/>
            </a:xfrm>
            <a:prstGeom prst="rect">
              <a:avLst/>
            </a:prstGeom>
          </p:spPr>
        </p:pic>
        <p:sp>
          <p:nvSpPr>
            <p:cNvPr id="20" name="object 11">
              <a:extLst>
                <a:ext uri="{FF2B5EF4-FFF2-40B4-BE49-F238E27FC236}">
                  <a16:creationId xmlns:a16="http://schemas.microsoft.com/office/drawing/2014/main" id="{BE936F3F-416E-AF76-8596-CF68966B6850}"/>
                </a:ext>
              </a:extLst>
            </p:cNvPr>
            <p:cNvSpPr txBox="1"/>
            <p:nvPr/>
          </p:nvSpPr>
          <p:spPr>
            <a:xfrm>
              <a:off x="6335894" y="6164696"/>
              <a:ext cx="872122" cy="118877"/>
            </a:xfrm>
            <a:prstGeom prst="rect">
              <a:avLst/>
            </a:prstGeom>
          </p:spPr>
          <p:txBody>
            <a:bodyPr vert="horz" wrap="square" lIns="0" tIns="12695" rIns="0" bIns="0" rtlCol="0">
              <a:spAutoFit/>
            </a:bodyPr>
            <a:lstStyle/>
            <a:p>
              <a:r>
                <a:rPr lang="en-US" altLang="ja-JP" sz="900" b="1" dirty="0">
                  <a:latin typeface="+mn-ea"/>
                  <a:cs typeface="YuGo-Medium"/>
                </a:rPr>
                <a:t>【AD】</a:t>
              </a:r>
              <a:r>
                <a:rPr lang="ja-JP" altLang="en-US" sz="900" b="1" dirty="0">
                  <a:latin typeface="+mn-ea"/>
                  <a:cs typeface="YuGo-Medium"/>
                </a:rPr>
                <a:t>タイトル</a:t>
              </a:r>
              <a:endParaRPr sz="900" b="1" dirty="0">
                <a:latin typeface="+mn-ea"/>
                <a:cs typeface="YuGo-Medium"/>
              </a:endParaRPr>
            </a:p>
          </p:txBody>
        </p:sp>
        <p:sp>
          <p:nvSpPr>
            <p:cNvPr id="23" name="object 11">
              <a:extLst>
                <a:ext uri="{FF2B5EF4-FFF2-40B4-BE49-F238E27FC236}">
                  <a16:creationId xmlns:a16="http://schemas.microsoft.com/office/drawing/2014/main" id="{126CDD58-CD7C-5805-50D3-77D0B3485A0E}"/>
                </a:ext>
              </a:extLst>
            </p:cNvPr>
            <p:cNvSpPr txBox="1"/>
            <p:nvPr/>
          </p:nvSpPr>
          <p:spPr>
            <a:xfrm>
              <a:off x="6002519" y="6339321"/>
              <a:ext cx="1910347" cy="82609"/>
            </a:xfrm>
            <a:prstGeom prst="rect">
              <a:avLst/>
            </a:prstGeom>
          </p:spPr>
          <p:txBody>
            <a:bodyPr vert="horz" wrap="square" lIns="0" tIns="12695" rIns="0" bIns="0" rtlCol="0">
              <a:spAutoFit/>
            </a:bodyPr>
            <a:lstStyle/>
            <a:p>
              <a:r>
                <a:rPr lang="ja-JP" altLang="en-US" sz="600" b="1" dirty="0">
                  <a:latin typeface="+mn-ea"/>
                  <a:cs typeface="YuGo-Medium"/>
                </a:rPr>
                <a:t>サマリ：</a:t>
              </a:r>
              <a:r>
                <a:rPr lang="en-US" altLang="ja-JP" sz="600" b="1" dirty="0">
                  <a:latin typeface="+mn-ea"/>
                  <a:cs typeface="YuGo-Medium"/>
                </a:rPr>
                <a:t>80</a:t>
              </a:r>
              <a:r>
                <a:rPr lang="ja-JP" altLang="en-US" sz="600" b="1" dirty="0">
                  <a:latin typeface="+mn-ea"/>
                  <a:cs typeface="YuGo-Medium"/>
                </a:rPr>
                <a:t>文字程度</a:t>
              </a:r>
              <a:endParaRPr sz="600" b="1" dirty="0">
                <a:latin typeface="+mn-ea"/>
                <a:cs typeface="YuGo-Medium"/>
              </a:endParaRPr>
            </a:p>
          </p:txBody>
        </p:sp>
        <p:pic>
          <p:nvPicPr>
            <p:cNvPr id="27" name="図 26">
              <a:extLst>
                <a:ext uri="{FF2B5EF4-FFF2-40B4-BE49-F238E27FC236}">
                  <a16:creationId xmlns:a16="http://schemas.microsoft.com/office/drawing/2014/main" id="{D910D526-F283-D7DA-0706-CFE5119627B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395320" y="6593473"/>
              <a:ext cx="495196" cy="122868"/>
            </a:xfrm>
            <a:prstGeom prst="rect">
              <a:avLst/>
            </a:prstGeom>
          </p:spPr>
        </p:pic>
        <p:sp>
          <p:nvSpPr>
            <p:cNvPr id="28" name="object 11">
              <a:extLst>
                <a:ext uri="{FF2B5EF4-FFF2-40B4-BE49-F238E27FC236}">
                  <a16:creationId xmlns:a16="http://schemas.microsoft.com/office/drawing/2014/main" id="{D5E4A85E-85EB-ECCF-D514-0E72F39128D7}"/>
                </a:ext>
              </a:extLst>
            </p:cNvPr>
            <p:cNvSpPr txBox="1"/>
            <p:nvPr/>
          </p:nvSpPr>
          <p:spPr>
            <a:xfrm>
              <a:off x="6335894" y="6755246"/>
              <a:ext cx="872122" cy="118877"/>
            </a:xfrm>
            <a:prstGeom prst="rect">
              <a:avLst/>
            </a:prstGeom>
          </p:spPr>
          <p:txBody>
            <a:bodyPr vert="horz" wrap="square" lIns="0" tIns="12695" rIns="0" bIns="0" rtlCol="0">
              <a:spAutoFit/>
            </a:bodyPr>
            <a:lstStyle/>
            <a:p>
              <a:r>
                <a:rPr lang="en-US" altLang="ja-JP" sz="900" b="1" dirty="0">
                  <a:latin typeface="+mn-ea"/>
                  <a:cs typeface="YuGo-Medium"/>
                </a:rPr>
                <a:t>【AD】</a:t>
              </a:r>
              <a:r>
                <a:rPr lang="ja-JP" altLang="en-US" sz="900" b="1" dirty="0">
                  <a:latin typeface="+mn-ea"/>
                  <a:cs typeface="YuGo-Medium"/>
                </a:rPr>
                <a:t>タイトル</a:t>
              </a:r>
              <a:endParaRPr sz="900" b="1" dirty="0">
                <a:latin typeface="+mn-ea"/>
                <a:cs typeface="YuGo-Medium"/>
              </a:endParaRPr>
            </a:p>
          </p:txBody>
        </p:sp>
        <p:pic>
          <p:nvPicPr>
            <p:cNvPr id="29" name="図 28" descr="スーツを着た男性&#10;&#10;自動的に生成された説明">
              <a:extLst>
                <a:ext uri="{FF2B5EF4-FFF2-40B4-BE49-F238E27FC236}">
                  <a16:creationId xmlns:a16="http://schemas.microsoft.com/office/drawing/2014/main" id="{15E98770-35C4-0C3F-F4FC-FC3B44E7333F}"/>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008869" y="6005428"/>
              <a:ext cx="315293" cy="307208"/>
            </a:xfrm>
            <a:prstGeom prst="rect">
              <a:avLst/>
            </a:prstGeom>
          </p:spPr>
        </p:pic>
        <p:pic>
          <p:nvPicPr>
            <p:cNvPr id="30" name="図 29" descr="文字の書かれた紙&#10;&#10;中程度の精度で自動的に生成された説明">
              <a:extLst>
                <a:ext uri="{FF2B5EF4-FFF2-40B4-BE49-F238E27FC236}">
                  <a16:creationId xmlns:a16="http://schemas.microsoft.com/office/drawing/2014/main" id="{0E553741-864D-2C77-75BB-ED60458AB6FD}"/>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6016187" y="6588709"/>
              <a:ext cx="307975" cy="288931"/>
            </a:xfrm>
            <a:prstGeom prst="rect">
              <a:avLst/>
            </a:prstGeom>
          </p:spPr>
        </p:pic>
        <p:sp>
          <p:nvSpPr>
            <p:cNvPr id="31" name="object 11">
              <a:extLst>
                <a:ext uri="{FF2B5EF4-FFF2-40B4-BE49-F238E27FC236}">
                  <a16:creationId xmlns:a16="http://schemas.microsoft.com/office/drawing/2014/main" id="{724C0EA4-3F3F-AEA3-D773-05BA02BB148C}"/>
                </a:ext>
              </a:extLst>
            </p:cNvPr>
            <p:cNvSpPr txBox="1"/>
            <p:nvPr/>
          </p:nvSpPr>
          <p:spPr>
            <a:xfrm>
              <a:off x="6002519" y="6948921"/>
              <a:ext cx="1910347" cy="82609"/>
            </a:xfrm>
            <a:prstGeom prst="rect">
              <a:avLst/>
            </a:prstGeom>
          </p:spPr>
          <p:txBody>
            <a:bodyPr vert="horz" wrap="square" lIns="0" tIns="12695" rIns="0" bIns="0" rtlCol="0">
              <a:spAutoFit/>
            </a:bodyPr>
            <a:lstStyle/>
            <a:p>
              <a:r>
                <a:rPr lang="ja-JP" altLang="en-US" sz="600" b="1" dirty="0">
                  <a:latin typeface="+mn-ea"/>
                  <a:cs typeface="YuGo-Medium"/>
                </a:rPr>
                <a:t>サマリ◯◯◯◯◯◯◯◯◯◯◯◯◯◯◯◯◯◯◯◯</a:t>
              </a:r>
              <a:endParaRPr sz="600" b="1" dirty="0">
                <a:latin typeface="+mn-ea"/>
                <a:cs typeface="YuGo-Medium"/>
              </a:endParaRPr>
            </a:p>
          </p:txBody>
        </p:sp>
        <p:sp>
          <p:nvSpPr>
            <p:cNvPr id="32" name="正方形/長方形 31">
              <a:extLst>
                <a:ext uri="{FF2B5EF4-FFF2-40B4-BE49-F238E27FC236}">
                  <a16:creationId xmlns:a16="http://schemas.microsoft.com/office/drawing/2014/main" id="{1E075B75-63E2-71FA-6B6B-7A9F674D9C2F}"/>
                </a:ext>
              </a:extLst>
            </p:cNvPr>
            <p:cNvSpPr/>
            <p:nvPr/>
          </p:nvSpPr>
          <p:spPr>
            <a:xfrm rot="10800000">
              <a:off x="6016186" y="6012261"/>
              <a:ext cx="307975" cy="293511"/>
            </a:xfrm>
            <a:prstGeom prst="rect">
              <a:avLst/>
            </a:prstGeom>
            <a:noFill/>
            <a:ln w="19050">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p>
          </p:txBody>
        </p:sp>
        <p:sp>
          <p:nvSpPr>
            <p:cNvPr id="33" name="正方形/長方形 32">
              <a:extLst>
                <a:ext uri="{FF2B5EF4-FFF2-40B4-BE49-F238E27FC236}">
                  <a16:creationId xmlns:a16="http://schemas.microsoft.com/office/drawing/2014/main" id="{611461FC-1B99-CB4F-3179-4ADD6CC18871}"/>
                </a:ext>
              </a:extLst>
            </p:cNvPr>
            <p:cNvSpPr/>
            <p:nvPr/>
          </p:nvSpPr>
          <p:spPr>
            <a:xfrm rot="10800000">
              <a:off x="6016186" y="6590111"/>
              <a:ext cx="307975" cy="293511"/>
            </a:xfrm>
            <a:prstGeom prst="rect">
              <a:avLst/>
            </a:prstGeom>
            <a:noFill/>
            <a:ln w="19050">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p>
          </p:txBody>
        </p:sp>
      </p:grpSp>
      <p:sp>
        <p:nvSpPr>
          <p:cNvPr id="34" name="object 18">
            <a:extLst>
              <a:ext uri="{FF2B5EF4-FFF2-40B4-BE49-F238E27FC236}">
                <a16:creationId xmlns:a16="http://schemas.microsoft.com/office/drawing/2014/main" id="{EFB9B613-C894-5623-134C-361A35F11B45}"/>
              </a:ext>
            </a:extLst>
          </p:cNvPr>
          <p:cNvSpPr txBox="1"/>
          <p:nvPr/>
        </p:nvSpPr>
        <p:spPr>
          <a:xfrm>
            <a:off x="1023128" y="1117541"/>
            <a:ext cx="4850451" cy="1056700"/>
          </a:xfrm>
          <a:prstGeom prst="rect">
            <a:avLst/>
          </a:prstGeom>
        </p:spPr>
        <p:txBody>
          <a:bodyPr vert="horz" wrap="square" lIns="0" tIns="48260" rIns="0" bIns="0" rtlCol="0">
            <a:spAutoFit/>
          </a:bodyPr>
          <a:lstStyle/>
          <a:p>
            <a:pPr marL="12065">
              <a:lnSpc>
                <a:spcPct val="100000"/>
              </a:lnSpc>
              <a:spcBef>
                <a:spcPts val="105"/>
              </a:spcBef>
              <a:tabLst>
                <a:tab pos="193040" algn="l"/>
              </a:tabLst>
            </a:pPr>
            <a:r>
              <a:rPr lang="ja-JP" altLang="en-US" sz="1050" b="1" dirty="0">
                <a:latin typeface="Yu Gothic" panose="020B0400000000000000" pitchFamily="34" charset="-128"/>
                <a:ea typeface="Yu Gothic" panose="020B0400000000000000" pitchFamily="34" charset="-128"/>
              </a:rPr>
              <a:t>▶ </a:t>
            </a:r>
            <a:r>
              <a:rPr lang="ja-JP" altLang="en-US" sz="1050" b="1" dirty="0">
                <a:latin typeface="Yu Gothic" panose="020B0400000000000000" pitchFamily="34" charset="-128"/>
                <a:ea typeface="Yu Gothic" panose="020B0400000000000000" pitchFamily="34" charset="-128"/>
                <a:cs typeface="游ゴシック"/>
              </a:rPr>
              <a:t>サマリ</a:t>
            </a:r>
            <a:r>
              <a:rPr lang="ja-JP" altLang="en-US" sz="1050" b="1" spc="-10" dirty="0">
                <a:latin typeface="Yu Gothic" panose="020B0400000000000000" pitchFamily="34" charset="-128"/>
                <a:ea typeface="Yu Gothic" panose="020B0400000000000000" pitchFamily="34" charset="-128"/>
                <a:cs typeface="游ゴシック"/>
              </a:rPr>
              <a:t>（</a:t>
            </a:r>
            <a:r>
              <a:rPr lang="en" altLang="ja-JP" sz="1050" b="1" spc="-10" dirty="0">
                <a:latin typeface="Yu Gothic" panose="020B0400000000000000" pitchFamily="34" charset="-128"/>
                <a:ea typeface="Yu Gothic" panose="020B0400000000000000" pitchFamily="34" charset="-128"/>
                <a:cs typeface="游ゴシック"/>
              </a:rPr>
              <a:t>Description</a:t>
            </a:r>
            <a:r>
              <a:rPr lang="ja-JP" altLang="en" sz="1050" b="1" spc="-10" dirty="0">
                <a:latin typeface="Yu Gothic" panose="020B0400000000000000" pitchFamily="34" charset="-128"/>
                <a:ea typeface="Yu Gothic" panose="020B0400000000000000" pitchFamily="34" charset="-128"/>
                <a:cs typeface="游ゴシック"/>
              </a:rPr>
              <a:t>）</a:t>
            </a:r>
            <a:endParaRPr lang="en" altLang="ja-JP" sz="1050" b="1" dirty="0">
              <a:latin typeface="Yu Gothic" panose="020B0400000000000000" pitchFamily="34" charset="-128"/>
              <a:ea typeface="Yu Gothic" panose="020B0400000000000000" pitchFamily="34" charset="-128"/>
              <a:cs typeface="游ゴシック"/>
            </a:endParaRPr>
          </a:p>
          <a:p>
            <a:pPr marL="152400" marR="5080" indent="-140335">
              <a:lnSpc>
                <a:spcPct val="150000"/>
              </a:lnSpc>
            </a:pPr>
            <a:r>
              <a:rPr lang="ja-JP" altLang="en" sz="1000" spc="-5" dirty="0">
                <a:latin typeface="Yu Gothic" panose="020B0400000000000000" pitchFamily="34" charset="-128"/>
                <a:ea typeface="Yu Gothic" panose="020B0400000000000000" pitchFamily="34" charset="-128"/>
                <a:cs typeface="游ゴシック"/>
              </a:rPr>
              <a:t>・</a:t>
            </a:r>
            <a:r>
              <a:rPr lang="ja-JP" altLang="en-US" sz="1000" spc="-5" dirty="0">
                <a:latin typeface="Yu Gothic" panose="020B0400000000000000" pitchFamily="34" charset="-128"/>
                <a:ea typeface="Yu Gothic" panose="020B0400000000000000" pitchFamily="34" charset="-128"/>
                <a:cs typeface="游ゴシック"/>
              </a:rPr>
              <a:t>記事の検索結果などで、記事の内容を簡潔に紹介するものです。</a:t>
            </a:r>
          </a:p>
          <a:p>
            <a:pPr marL="152400" marR="5080" indent="-140335"/>
            <a:r>
              <a:rPr lang="ja-JP" altLang="en-US" sz="1000" dirty="0">
                <a:latin typeface="游ゴシック" panose="020B0400000000000000" pitchFamily="50" charset="-128"/>
                <a:ea typeface="游ゴシック" panose="020B0400000000000000" pitchFamily="50" charset="-128"/>
                <a:cs typeface="游ゴシック"/>
              </a:rPr>
              <a:t>・タグの使用は禁止（</a:t>
            </a:r>
            <a:r>
              <a:rPr lang="ja-JP" altLang="en-US" sz="1000" dirty="0">
                <a:latin typeface="Yu Gothic" panose="020B0400000000000000" pitchFamily="34" charset="-128"/>
                <a:ea typeface="Yu Gothic" panose="020B0400000000000000" pitchFamily="34" charset="-128"/>
                <a:cs typeface="游ゴシック"/>
              </a:rPr>
              <a:t>途中改行不可）。</a:t>
            </a:r>
            <a:endParaRPr lang="en-US" altLang="ja-JP" sz="1000" dirty="0">
              <a:latin typeface="Yu Gothic" panose="020B0400000000000000" pitchFamily="34" charset="-128"/>
              <a:ea typeface="Yu Gothic" panose="020B0400000000000000" pitchFamily="34" charset="-128"/>
              <a:cs typeface="游ゴシック"/>
            </a:endParaRPr>
          </a:p>
          <a:p>
            <a:pPr marL="152400" marR="5080" indent="-140335"/>
            <a:endParaRPr lang="en-US" altLang="ja-JP" sz="1000" dirty="0">
              <a:latin typeface="Yu Gothic" panose="020B0400000000000000" pitchFamily="34" charset="-128"/>
              <a:ea typeface="Yu Gothic" panose="020B0400000000000000" pitchFamily="34" charset="-128"/>
              <a:cs typeface="游ゴシック"/>
            </a:endParaRPr>
          </a:p>
          <a:p>
            <a:pPr marL="152400" marR="5080" indent="-140335"/>
            <a:r>
              <a:rPr lang="ja-JP" altLang="en-US" sz="1000" b="1" spc="-50" dirty="0">
                <a:solidFill>
                  <a:srgbClr val="C00000"/>
                </a:solidFill>
                <a:latin typeface="Yu Gothic" panose="020B0400000000000000" pitchFamily="34" charset="-128"/>
                <a:ea typeface="Yu Gothic" panose="020B0400000000000000" pitchFamily="34" charset="-128"/>
                <a:cs typeface="游ゴシック"/>
              </a:rPr>
              <a:t>・サマリ</a:t>
            </a:r>
            <a:r>
              <a:rPr lang="en-US" altLang="ja-JP" sz="1000" b="1" spc="-50" dirty="0">
                <a:solidFill>
                  <a:srgbClr val="C00000"/>
                </a:solidFill>
                <a:latin typeface="Yu Gothic" panose="020B0400000000000000" pitchFamily="34" charset="-128"/>
                <a:ea typeface="Yu Gothic" panose="020B0400000000000000" pitchFamily="34" charset="-128"/>
                <a:cs typeface="游ゴシック"/>
              </a:rPr>
              <a:t>(80</a:t>
            </a:r>
            <a:r>
              <a:rPr lang="ja-JP" altLang="en-US" sz="1000" b="1" spc="-50" dirty="0">
                <a:solidFill>
                  <a:srgbClr val="C00000"/>
                </a:solidFill>
                <a:latin typeface="Yu Gothic" panose="020B0400000000000000" pitchFamily="34" charset="-128"/>
                <a:ea typeface="Yu Gothic" panose="020B0400000000000000" pitchFamily="34" charset="-128"/>
                <a:cs typeface="游ゴシック"/>
              </a:rPr>
              <a:t>文字程度</a:t>
            </a:r>
            <a:r>
              <a:rPr lang="en-US" altLang="ja-JP" sz="1000" b="1" spc="-50" dirty="0">
                <a:solidFill>
                  <a:srgbClr val="C00000"/>
                </a:solidFill>
                <a:latin typeface="Yu Gothic" panose="020B0400000000000000" pitchFamily="34" charset="-128"/>
                <a:ea typeface="Yu Gothic" panose="020B0400000000000000" pitchFamily="34" charset="-128"/>
                <a:cs typeface="游ゴシック"/>
              </a:rPr>
              <a:t>)</a:t>
            </a:r>
            <a:endParaRPr lang="ja-JP" altLang="en-US" sz="1000" dirty="0" err="1">
              <a:latin typeface="Yu Gothic" panose="020B0400000000000000" pitchFamily="34" charset="-128"/>
              <a:ea typeface="Yu Gothic" panose="020B0400000000000000" pitchFamily="34" charset="-128"/>
              <a:cs typeface="游ゴシック"/>
            </a:endParaRPr>
          </a:p>
          <a:p>
            <a:pPr marL="152400" marR="5080" indent="-140335">
              <a:lnSpc>
                <a:spcPct val="100000"/>
              </a:lnSpc>
            </a:pPr>
            <a:r>
              <a:rPr lang="ja-JP" altLang="en-US" sz="1000" b="1" dirty="0">
                <a:solidFill>
                  <a:srgbClr val="C00000"/>
                </a:solidFill>
                <a:latin typeface="Yu Gothic" panose="020B0400000000000000" pitchFamily="34" charset="-128"/>
                <a:ea typeface="Yu Gothic" panose="020B0400000000000000" pitchFamily="34" charset="-128"/>
                <a:cs typeface="游ゴシック"/>
              </a:rPr>
              <a:t>・</a:t>
            </a:r>
            <a:r>
              <a:rPr lang="en" altLang="ja-JP" sz="1000" b="1" dirty="0" err="1">
                <a:solidFill>
                  <a:srgbClr val="C00000"/>
                </a:solidFill>
                <a:latin typeface="Yu Gothic" panose="020B0400000000000000" pitchFamily="34" charset="-128"/>
                <a:ea typeface="Yu Gothic" panose="020B0400000000000000" pitchFamily="34" charset="-128"/>
                <a:cs typeface="游ゴシック"/>
              </a:rPr>
              <a:t>SNS</a:t>
            </a:r>
            <a:r>
              <a:rPr lang="ja-JP" altLang="en-US" sz="1000" b="1" dirty="0">
                <a:solidFill>
                  <a:srgbClr val="C00000"/>
                </a:solidFill>
                <a:latin typeface="Yu Gothic" panose="020B0400000000000000" pitchFamily="34" charset="-128"/>
                <a:ea typeface="Yu Gothic" panose="020B0400000000000000" pitchFamily="34" charset="-128"/>
                <a:cs typeface="游ゴシック"/>
              </a:rPr>
              <a:t>サマリは</a:t>
            </a:r>
            <a:r>
              <a:rPr lang="ja-JP" altLang="en-US" sz="1000" dirty="0">
                <a:latin typeface="Yu Gothic" panose="020B0400000000000000" pitchFamily="34" charset="-128"/>
                <a:ea typeface="Yu Gothic" panose="020B0400000000000000" pitchFamily="34" charset="-128"/>
                <a:cs typeface="游ゴシック"/>
              </a:rPr>
              <a:t>「冒頭の字下げな</a:t>
            </a:r>
            <a:r>
              <a:rPr lang="ja-JP" altLang="en-US" sz="1000" spc="-50" dirty="0">
                <a:latin typeface="Yu Gothic" panose="020B0400000000000000" pitchFamily="34" charset="-128"/>
                <a:ea typeface="Yu Gothic" panose="020B0400000000000000" pitchFamily="34" charset="-128"/>
                <a:cs typeface="游ゴシック"/>
              </a:rPr>
              <a:t>し</a:t>
            </a:r>
            <a:r>
              <a:rPr lang="ja-JP" altLang="en-US" sz="1000" dirty="0">
                <a:latin typeface="Yu Gothic" panose="020B0400000000000000" pitchFamily="34" charset="-128"/>
                <a:ea typeface="Yu Gothic" panose="020B0400000000000000" pitchFamily="34" charset="-128"/>
                <a:cs typeface="游ゴシック"/>
              </a:rPr>
              <a:t>、</a:t>
            </a:r>
            <a:r>
              <a:rPr kumimoji="0" lang="en-US" altLang="ja-JP" sz="1000" b="1" i="0" u="none" strike="noStrike" kern="0" cap="none" spc="-50" normalizeH="0" baseline="0" noProof="0" dirty="0">
                <a:ln>
                  <a:noFill/>
                </a:ln>
                <a:solidFill>
                  <a:srgbClr val="C00000"/>
                </a:solidFill>
                <a:effectLst/>
                <a:uLnTx/>
                <a:uFillTx/>
                <a:latin typeface="Yu Gothic" panose="020B0400000000000000" pitchFamily="34" charset="-128"/>
                <a:ea typeface="Yu Gothic" panose="020B0400000000000000" pitchFamily="34" charset="-128"/>
                <a:cs typeface="游ゴシック"/>
              </a:rPr>
              <a:t>40</a:t>
            </a:r>
            <a:r>
              <a:rPr kumimoji="0" lang="ja-JP" altLang="en-US" sz="1000" b="1" i="0" u="none" strike="noStrike" kern="0" cap="none" spc="-50" normalizeH="0" baseline="0" noProof="0" dirty="0">
                <a:ln>
                  <a:noFill/>
                </a:ln>
                <a:solidFill>
                  <a:srgbClr val="C00000"/>
                </a:solidFill>
                <a:effectLst/>
                <a:uLnTx/>
                <a:uFillTx/>
                <a:latin typeface="Yu Gothic" panose="020B0400000000000000" pitchFamily="34" charset="-128"/>
                <a:ea typeface="Yu Gothic" panose="020B0400000000000000" pitchFamily="34" charset="-128"/>
                <a:cs typeface="游ゴシック"/>
              </a:rPr>
              <a:t>文字以内</a:t>
            </a:r>
            <a:r>
              <a:rPr lang="ja-JP" altLang="en-US" sz="1000" spc="-10" dirty="0">
                <a:latin typeface="Yu Gothic" panose="020B0400000000000000" pitchFamily="34" charset="-128"/>
                <a:ea typeface="Yu Gothic" panose="020B0400000000000000" pitchFamily="34" charset="-128"/>
                <a:cs typeface="游ゴシック"/>
              </a:rPr>
              <a:t>、</a:t>
            </a:r>
            <a:r>
              <a:rPr lang="en" altLang="ja-JP" sz="1000" spc="-50" dirty="0">
                <a:latin typeface="Yu Gothic" panose="020B0400000000000000" pitchFamily="34" charset="-128"/>
                <a:ea typeface="Yu Gothic" panose="020B0400000000000000" pitchFamily="34" charset="-128"/>
                <a:cs typeface="游ゴシック"/>
              </a:rPr>
              <a:t>HTML</a:t>
            </a:r>
            <a:r>
              <a:rPr lang="ja-JP" altLang="en-US" sz="1000" spc="-50" dirty="0">
                <a:latin typeface="Yu Gothic" panose="020B0400000000000000" pitchFamily="34" charset="-128"/>
                <a:ea typeface="Yu Gothic" panose="020B0400000000000000" pitchFamily="34" charset="-128"/>
                <a:cs typeface="游ゴシック"/>
              </a:rPr>
              <a:t>タグの使用禁止」。</a:t>
            </a:r>
            <a:endParaRPr lang="en-US" altLang="ja-JP" sz="1000" spc="-50" dirty="0">
              <a:latin typeface="Yu Gothic" panose="020B0400000000000000" pitchFamily="34" charset="-128"/>
              <a:ea typeface="Yu Gothic" panose="020B0400000000000000" pitchFamily="34" charset="-128"/>
              <a:cs typeface="游ゴシック"/>
            </a:endParaRPr>
          </a:p>
        </p:txBody>
      </p:sp>
      <p:cxnSp>
        <p:nvCxnSpPr>
          <p:cNvPr id="35" name="直線コネクタ 34">
            <a:extLst>
              <a:ext uri="{FF2B5EF4-FFF2-40B4-BE49-F238E27FC236}">
                <a16:creationId xmlns:a16="http://schemas.microsoft.com/office/drawing/2014/main" id="{DA9C6FFC-62C4-8833-E83F-B23873DA874A}"/>
              </a:ext>
            </a:extLst>
          </p:cNvPr>
          <p:cNvCxnSpPr>
            <a:cxnSpLocks/>
          </p:cNvCxnSpPr>
          <p:nvPr/>
        </p:nvCxnSpPr>
        <p:spPr>
          <a:xfrm flipH="1">
            <a:off x="854559" y="2361581"/>
            <a:ext cx="7914595" cy="0"/>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7" name="object 18">
            <a:extLst>
              <a:ext uri="{FF2B5EF4-FFF2-40B4-BE49-F238E27FC236}">
                <a16:creationId xmlns:a16="http://schemas.microsoft.com/office/drawing/2014/main" id="{902816E2-A777-1C29-0FD2-B13868CE457B}"/>
              </a:ext>
            </a:extLst>
          </p:cNvPr>
          <p:cNvSpPr txBox="1"/>
          <p:nvPr/>
        </p:nvSpPr>
        <p:spPr>
          <a:xfrm>
            <a:off x="1004985" y="2594949"/>
            <a:ext cx="5224439" cy="3795911"/>
          </a:xfrm>
          <a:prstGeom prst="rect">
            <a:avLst/>
          </a:prstGeom>
        </p:spPr>
        <p:txBody>
          <a:bodyPr vert="horz" wrap="square" lIns="0" tIns="48260" rIns="0" bIns="0" rtlCol="0">
            <a:spAutoFit/>
          </a:bodyPr>
          <a:lstStyle/>
          <a:p>
            <a:pPr marL="12065">
              <a:lnSpc>
                <a:spcPct val="100000"/>
              </a:lnSpc>
              <a:spcBef>
                <a:spcPts val="105"/>
              </a:spcBef>
              <a:tabLst>
                <a:tab pos="193040" algn="l"/>
              </a:tabLst>
            </a:pPr>
            <a:r>
              <a:rPr lang="ja-JP" altLang="en-US" sz="1200" b="1" dirty="0">
                <a:latin typeface="Yu Gothic" panose="020B0400000000000000" pitchFamily="34" charset="-128"/>
                <a:ea typeface="Yu Gothic" panose="020B0400000000000000" pitchFamily="34" charset="-128"/>
              </a:rPr>
              <a:t>▶</a:t>
            </a:r>
            <a:r>
              <a:rPr lang="en-US" altLang="ja-JP" sz="1200" b="1" dirty="0">
                <a:latin typeface="Yu Gothic" panose="020B0400000000000000" pitchFamily="34" charset="-128"/>
                <a:ea typeface="Yu Gothic" panose="020B0400000000000000" pitchFamily="34" charset="-128"/>
              </a:rPr>
              <a:t> </a:t>
            </a:r>
            <a:r>
              <a:rPr lang="ja-JP" altLang="en-US" sz="1200" b="1" dirty="0">
                <a:latin typeface="Yu Gothic" panose="020B0400000000000000" pitchFamily="34" charset="-128"/>
                <a:ea typeface="Yu Gothic" panose="020B0400000000000000" pitchFamily="34" charset="-128"/>
              </a:rPr>
              <a:t>仕掛け画像ファイル</a:t>
            </a:r>
            <a:r>
              <a:rPr lang="ja-JP" altLang="en" sz="1100" spc="-5" dirty="0">
                <a:latin typeface="Yu Gothic" panose="020B0400000000000000" pitchFamily="34" charset="-128"/>
                <a:ea typeface="Yu Gothic" panose="020B0400000000000000" pitchFamily="34" charset="-128"/>
                <a:cs typeface="游ゴシック"/>
              </a:rPr>
              <a:t>　</a:t>
            </a:r>
            <a:endParaRPr lang="en-US" altLang="ja-JP" sz="1100" spc="-5" dirty="0">
              <a:latin typeface="Yu Gothic" panose="020B0400000000000000" pitchFamily="34" charset="-128"/>
              <a:ea typeface="Yu Gothic" panose="020B0400000000000000" pitchFamily="34" charset="-128"/>
              <a:cs typeface="游ゴシック"/>
            </a:endParaRPr>
          </a:p>
          <a:p>
            <a:pPr marL="12065">
              <a:lnSpc>
                <a:spcPct val="150000"/>
              </a:lnSpc>
              <a:spcBef>
                <a:spcPts val="105"/>
              </a:spcBef>
              <a:tabLst>
                <a:tab pos="193040" algn="l"/>
              </a:tabLst>
            </a:pPr>
            <a:r>
              <a:rPr lang="ja-JP" altLang="en-US" sz="1100" spc="-5" dirty="0">
                <a:latin typeface="Yu Gothic" panose="020B0400000000000000" pitchFamily="34" charset="-128"/>
                <a:ea typeface="Yu Gothic" panose="020B0400000000000000" pitchFamily="34" charset="-128"/>
                <a:cs typeface="游ゴシック"/>
              </a:rPr>
              <a:t>・ファイル形式は</a:t>
            </a:r>
            <a:r>
              <a:rPr lang="en" altLang="ja-JP" sz="1100" spc="-5" dirty="0">
                <a:latin typeface="Yu Gothic" panose="020B0400000000000000" pitchFamily="34" charset="-128"/>
                <a:ea typeface="Yu Gothic" panose="020B0400000000000000" pitchFamily="34" charset="-128"/>
                <a:cs typeface="游ゴシック"/>
              </a:rPr>
              <a:t>jpg</a:t>
            </a:r>
            <a:r>
              <a:rPr lang="ja-JP" altLang="en-US" sz="1100" spc="-5" dirty="0">
                <a:latin typeface="Yu Gothic" panose="020B0400000000000000" pitchFamily="34" charset="-128"/>
                <a:ea typeface="Yu Gothic" panose="020B0400000000000000" pitchFamily="34" charset="-128"/>
                <a:cs typeface="游ゴシック"/>
              </a:rPr>
              <a:t>のみ。</a:t>
            </a:r>
          </a:p>
          <a:p>
            <a:pPr marL="12065">
              <a:lnSpc>
                <a:spcPct val="100000"/>
              </a:lnSpc>
              <a:spcBef>
                <a:spcPts val="105"/>
              </a:spcBef>
              <a:tabLst>
                <a:tab pos="193040" algn="l"/>
              </a:tabLst>
            </a:pPr>
            <a:r>
              <a:rPr lang="ja-JP" altLang="en-US" sz="1100" spc="-5" dirty="0">
                <a:latin typeface="Yu Gothic" panose="020B0400000000000000" pitchFamily="34" charset="-128"/>
                <a:ea typeface="Yu Gothic" panose="020B0400000000000000" pitchFamily="34" charset="-128"/>
                <a:cs typeface="游ゴシック"/>
              </a:rPr>
              <a:t>・ファイル容量は極力小さくしてください。最大容量は</a:t>
            </a:r>
            <a:r>
              <a:rPr lang="en-US" altLang="ja-JP" sz="1100" spc="-5" dirty="0">
                <a:latin typeface="Yu Gothic" panose="020B0400000000000000" pitchFamily="34" charset="-128"/>
                <a:ea typeface="Yu Gothic" panose="020B0400000000000000" pitchFamily="34" charset="-128"/>
                <a:cs typeface="游ゴシック"/>
              </a:rPr>
              <a:t>2</a:t>
            </a:r>
            <a:r>
              <a:rPr lang="en" altLang="ja-JP" sz="1100" spc="-5" dirty="0">
                <a:latin typeface="Yu Gothic" panose="020B0400000000000000" pitchFamily="34" charset="-128"/>
                <a:ea typeface="Yu Gothic" panose="020B0400000000000000" pitchFamily="34" charset="-128"/>
                <a:cs typeface="游ゴシック"/>
              </a:rPr>
              <a:t>MB</a:t>
            </a:r>
            <a:r>
              <a:rPr lang="ja-JP" altLang="en-US" sz="1100" spc="-5" dirty="0">
                <a:latin typeface="Yu Gothic" panose="020B0400000000000000" pitchFamily="34" charset="-128"/>
                <a:ea typeface="Yu Gothic" panose="020B0400000000000000" pitchFamily="34" charset="-128"/>
                <a:cs typeface="游ゴシック"/>
              </a:rPr>
              <a:t>です。</a:t>
            </a:r>
            <a:endParaRPr lang="en-US" altLang="ja-JP" sz="1100" spc="-5" dirty="0">
              <a:latin typeface="Yu Gothic" panose="020B0400000000000000" pitchFamily="34" charset="-128"/>
              <a:ea typeface="Yu Gothic" panose="020B0400000000000000" pitchFamily="34" charset="-128"/>
              <a:cs typeface="游ゴシック"/>
            </a:endParaRPr>
          </a:p>
          <a:p>
            <a:pPr marL="12065">
              <a:lnSpc>
                <a:spcPct val="100000"/>
              </a:lnSpc>
              <a:spcBef>
                <a:spcPts val="105"/>
              </a:spcBef>
              <a:tabLst>
                <a:tab pos="193040" algn="l"/>
              </a:tabLst>
            </a:pPr>
            <a:endParaRPr lang="en-US" altLang="ja-JP" sz="1100" spc="-5" dirty="0">
              <a:latin typeface="Yu Gothic" panose="020B0400000000000000" pitchFamily="34" charset="-128"/>
              <a:ea typeface="Yu Gothic" panose="020B0400000000000000" pitchFamily="34" charset="-128"/>
              <a:cs typeface="游ゴシック"/>
            </a:endParaRPr>
          </a:p>
          <a:p>
            <a:pPr marL="12065">
              <a:lnSpc>
                <a:spcPct val="100000"/>
              </a:lnSpc>
              <a:spcBef>
                <a:spcPts val="105"/>
              </a:spcBef>
              <a:tabLst>
                <a:tab pos="193040" algn="l"/>
              </a:tabLst>
            </a:pPr>
            <a:r>
              <a:rPr lang="ja-JP" altLang="en-US" sz="1200" b="1" dirty="0">
                <a:latin typeface="Yu Gothic" panose="020B0400000000000000" pitchFamily="34" charset="-128"/>
                <a:ea typeface="Yu Gothic" panose="020B0400000000000000" pitchFamily="34" charset="-128"/>
              </a:rPr>
              <a:t>▶</a:t>
            </a:r>
            <a:r>
              <a:rPr lang="en-US" altLang="ja-JP" sz="1200" b="1" dirty="0">
                <a:latin typeface="Yu Gothic" panose="020B0400000000000000" pitchFamily="34" charset="-128"/>
                <a:ea typeface="Yu Gothic" panose="020B0400000000000000" pitchFamily="34" charset="-128"/>
              </a:rPr>
              <a:t> </a:t>
            </a:r>
            <a:r>
              <a:rPr lang="ja-JP" altLang="en-US" sz="1200" b="1" dirty="0">
                <a:latin typeface="Yu Gothic" panose="020B0400000000000000" pitchFamily="34" charset="-128"/>
                <a:ea typeface="Yu Gothic" panose="020B0400000000000000" pitchFamily="34" charset="-128"/>
              </a:rPr>
              <a:t>仕掛けタイトル、キャプション</a:t>
            </a:r>
            <a:endParaRPr lang="en-US" altLang="ja-JP" sz="1100" spc="-5" dirty="0">
              <a:latin typeface="Yu Gothic" panose="020B0400000000000000" pitchFamily="34" charset="-128"/>
              <a:ea typeface="Yu Gothic" panose="020B0400000000000000" pitchFamily="34" charset="-128"/>
              <a:cs typeface="游ゴシック"/>
            </a:endParaRPr>
          </a:p>
          <a:p>
            <a:pPr marL="12065">
              <a:lnSpc>
                <a:spcPct val="150000"/>
              </a:lnSpc>
              <a:spcBef>
                <a:spcPts val="105"/>
              </a:spcBef>
              <a:tabLst>
                <a:tab pos="193040" algn="l"/>
              </a:tabLst>
            </a:pPr>
            <a:r>
              <a:rPr lang="ja-JP" altLang="en-US" sz="1100" spc="-5" dirty="0">
                <a:latin typeface="Yu Gothic" panose="020B0400000000000000" pitchFamily="34" charset="-128"/>
                <a:ea typeface="Yu Gothic" panose="020B0400000000000000" pitchFamily="34" charset="-128"/>
                <a:cs typeface="游ゴシック"/>
              </a:rPr>
              <a:t>・タグの使用は禁止（途中改行不可）。</a:t>
            </a:r>
          </a:p>
          <a:p>
            <a:pPr marL="12065">
              <a:lnSpc>
                <a:spcPct val="100000"/>
              </a:lnSpc>
              <a:spcBef>
                <a:spcPts val="105"/>
              </a:spcBef>
              <a:tabLst>
                <a:tab pos="193040" algn="l"/>
              </a:tabLst>
            </a:pPr>
            <a:r>
              <a:rPr lang="ja-JP" altLang="en-US" sz="1100" spc="-5" dirty="0">
                <a:latin typeface="Yu Gothic" panose="020B0400000000000000" pitchFamily="34" charset="-128"/>
                <a:ea typeface="Yu Gothic" panose="020B0400000000000000" pitchFamily="34" charset="-128"/>
                <a:cs typeface="游ゴシック"/>
              </a:rPr>
              <a:t>・画像内の人物のプロフィールはキャプションで指定してください。</a:t>
            </a:r>
          </a:p>
          <a:p>
            <a:pPr marL="12065">
              <a:lnSpc>
                <a:spcPct val="100000"/>
              </a:lnSpc>
              <a:spcBef>
                <a:spcPts val="105"/>
              </a:spcBef>
              <a:tabLst>
                <a:tab pos="193040" algn="l"/>
              </a:tabLst>
            </a:pPr>
            <a:r>
              <a:rPr lang="ja-JP" altLang="en-US" sz="1100" spc="-5" dirty="0">
                <a:latin typeface="Yu Gothic" panose="020B0400000000000000" pitchFamily="34" charset="-128"/>
                <a:ea typeface="Yu Gothic" panose="020B0400000000000000" pitchFamily="34" charset="-128"/>
                <a:cs typeface="游ゴシック"/>
              </a:rPr>
              <a:t>・</a:t>
            </a:r>
            <a:r>
              <a:rPr lang="en-US" altLang="ja-JP" sz="1100" spc="-5" dirty="0">
                <a:latin typeface="Yu Gothic" panose="020B0400000000000000" pitchFamily="34" charset="-128"/>
                <a:ea typeface="Yu Gothic" panose="020B0400000000000000" pitchFamily="34" charset="-128"/>
                <a:cs typeface="游ゴシック"/>
              </a:rPr>
              <a:t>｢【</a:t>
            </a:r>
            <a:r>
              <a:rPr lang="ja-JP" altLang="en-US" sz="1100" spc="-5" dirty="0">
                <a:latin typeface="Yu Gothic" panose="020B0400000000000000" pitchFamily="34" charset="-128"/>
                <a:ea typeface="Yu Gothic" panose="020B0400000000000000" pitchFamily="34" charset="-128"/>
                <a:cs typeface="游ゴシック"/>
              </a:rPr>
              <a:t>医薬品</a:t>
            </a:r>
            <a:r>
              <a:rPr lang="en-US" altLang="ja-JP" sz="1100" spc="-5" dirty="0">
                <a:latin typeface="Yu Gothic" panose="020B0400000000000000" pitchFamily="34" charset="-128"/>
                <a:ea typeface="Yu Gothic" panose="020B0400000000000000" pitchFamily="34" charset="-128"/>
                <a:cs typeface="游ゴシック"/>
              </a:rPr>
              <a:t>】</a:t>
            </a:r>
            <a:r>
              <a:rPr lang="ja-JP" altLang="en-US" sz="1100" spc="-5" dirty="0">
                <a:latin typeface="Yu Gothic" panose="020B0400000000000000" pitchFamily="34" charset="-128"/>
                <a:ea typeface="Yu Gothic" panose="020B0400000000000000" pitchFamily="34" charset="-128"/>
                <a:cs typeface="游ゴシック"/>
              </a:rPr>
              <a:t>」などの製品そばに必要な特記事項は、画像内に記載してください。</a:t>
            </a:r>
          </a:p>
          <a:p>
            <a:pPr marL="12065">
              <a:lnSpc>
                <a:spcPct val="100000"/>
              </a:lnSpc>
              <a:spcBef>
                <a:spcPts val="105"/>
              </a:spcBef>
              <a:tabLst>
                <a:tab pos="193040" algn="l"/>
              </a:tabLst>
            </a:pPr>
            <a:r>
              <a:rPr lang="ja-JP" altLang="en-US" sz="1100" spc="-5" dirty="0">
                <a:latin typeface="Yu Gothic" panose="020B0400000000000000" pitchFamily="34" charset="-128"/>
                <a:ea typeface="Yu Gothic" panose="020B0400000000000000" pitchFamily="34" charset="-128"/>
                <a:cs typeface="游ゴシック"/>
              </a:rPr>
              <a:t>・キャプション内での改行や太字の指定はできません。</a:t>
            </a:r>
            <a:r>
              <a:rPr lang="ja-JP" altLang="en-US" sz="1100" b="1" spc="-5" dirty="0">
                <a:solidFill>
                  <a:srgbClr val="C00000"/>
                </a:solidFill>
                <a:latin typeface="Yu Gothic" panose="020B0400000000000000" pitchFamily="34" charset="-128"/>
                <a:ea typeface="Yu Gothic" panose="020B0400000000000000" pitchFamily="34" charset="-128"/>
                <a:cs typeface="游ゴシック"/>
              </a:rPr>
              <a:t>最後の句点は入りません。</a:t>
            </a:r>
            <a:endParaRPr lang="en-US" altLang="ja-JP" sz="1100" b="1" spc="-5" dirty="0">
              <a:solidFill>
                <a:srgbClr val="C00000"/>
              </a:solidFill>
              <a:latin typeface="Yu Gothic" panose="020B0400000000000000" pitchFamily="34" charset="-128"/>
              <a:ea typeface="Yu Gothic" panose="020B0400000000000000" pitchFamily="34" charset="-128"/>
              <a:cs typeface="游ゴシック"/>
            </a:endParaRPr>
          </a:p>
          <a:p>
            <a:pPr marL="12065">
              <a:lnSpc>
                <a:spcPct val="100000"/>
              </a:lnSpc>
              <a:spcBef>
                <a:spcPts val="105"/>
              </a:spcBef>
              <a:tabLst>
                <a:tab pos="193040" algn="l"/>
              </a:tabLst>
            </a:pPr>
            <a:endParaRPr lang="en-US" altLang="ja-JP" sz="1100" b="1" spc="-5" dirty="0">
              <a:latin typeface="Yu Gothic" panose="020B0400000000000000" pitchFamily="34" charset="-128"/>
              <a:ea typeface="Yu Gothic" panose="020B0400000000000000" pitchFamily="34" charset="-128"/>
            </a:endParaRPr>
          </a:p>
          <a:p>
            <a:pPr marL="12065">
              <a:lnSpc>
                <a:spcPct val="100000"/>
              </a:lnSpc>
              <a:spcBef>
                <a:spcPts val="105"/>
              </a:spcBef>
              <a:tabLst>
                <a:tab pos="193040" algn="l"/>
              </a:tabLst>
            </a:pPr>
            <a:r>
              <a:rPr lang="ja-JP" altLang="en-US" sz="1200" b="1" dirty="0">
                <a:latin typeface="Yu Gothic" panose="020B0400000000000000" pitchFamily="34" charset="-128"/>
                <a:ea typeface="Yu Gothic" panose="020B0400000000000000" pitchFamily="34" charset="-128"/>
              </a:rPr>
              <a:t>▶</a:t>
            </a:r>
            <a:r>
              <a:rPr lang="en-US" altLang="ja-JP" sz="1200" b="1" dirty="0">
                <a:latin typeface="Yu Gothic" panose="020B0400000000000000" pitchFamily="34" charset="-128"/>
                <a:ea typeface="Yu Gothic" panose="020B0400000000000000" pitchFamily="34" charset="-128"/>
              </a:rPr>
              <a:t> </a:t>
            </a:r>
            <a:r>
              <a:rPr lang="ja-JP" altLang="en-US" sz="1200" b="1" dirty="0">
                <a:latin typeface="Yu Gothic" panose="020B0400000000000000" pitchFamily="34" charset="-128"/>
                <a:ea typeface="Yu Gothic" panose="020B0400000000000000" pitchFamily="34" charset="-128"/>
              </a:rPr>
              <a:t>仕掛け画像配置</a:t>
            </a:r>
            <a:r>
              <a:rPr lang="ja-JP" altLang="en" sz="1100" spc="-5" dirty="0">
                <a:latin typeface="Yu Gothic" panose="020B0400000000000000" pitchFamily="34" charset="-128"/>
                <a:ea typeface="Yu Gothic" panose="020B0400000000000000" pitchFamily="34" charset="-128"/>
                <a:cs typeface="游ゴシック"/>
              </a:rPr>
              <a:t>　</a:t>
            </a:r>
            <a:endParaRPr lang="en-US" altLang="ja-JP" sz="1100" spc="-5" dirty="0">
              <a:latin typeface="Yu Gothic" panose="020B0400000000000000" pitchFamily="34" charset="-128"/>
              <a:ea typeface="Yu Gothic" panose="020B0400000000000000" pitchFamily="34" charset="-128"/>
              <a:cs typeface="游ゴシック"/>
            </a:endParaRPr>
          </a:p>
          <a:p>
            <a:pPr marL="12065">
              <a:lnSpc>
                <a:spcPct val="150000"/>
              </a:lnSpc>
              <a:spcBef>
                <a:spcPts val="105"/>
              </a:spcBef>
              <a:tabLst>
                <a:tab pos="193040" algn="l"/>
              </a:tabLst>
            </a:pPr>
            <a:r>
              <a:rPr lang="ja-JP" altLang="en-US" sz="1100" spc="-5" dirty="0">
                <a:latin typeface="Yu Gothic" panose="020B0400000000000000" pitchFamily="34" charset="-128"/>
                <a:ea typeface="Yu Gothic" panose="020B0400000000000000" pitchFamily="34" charset="-128"/>
                <a:cs typeface="游ゴシック"/>
              </a:rPr>
              <a:t>・</a:t>
            </a:r>
            <a:r>
              <a:rPr lang="en-US" altLang="ja-JP" sz="1100" spc="-5" dirty="0">
                <a:latin typeface="Yu Gothic" panose="020B0400000000000000" pitchFamily="34" charset="-128"/>
                <a:ea typeface="Yu Gothic" panose="020B0400000000000000" pitchFamily="34" charset="-128"/>
                <a:cs typeface="游ゴシック"/>
              </a:rPr>
              <a:t>2</a:t>
            </a:r>
            <a:r>
              <a:rPr lang="ja-JP" altLang="en-US" sz="1100" spc="-5" dirty="0">
                <a:latin typeface="Yu Gothic" panose="020B0400000000000000" pitchFamily="34" charset="-128"/>
                <a:ea typeface="Yu Gothic" panose="020B0400000000000000" pitchFamily="34" charset="-128"/>
                <a:cs typeface="游ゴシック"/>
              </a:rPr>
              <a:t>枚の画像を横並びで表示することはできません。</a:t>
            </a:r>
          </a:p>
          <a:p>
            <a:pPr marL="12065">
              <a:lnSpc>
                <a:spcPct val="100000"/>
              </a:lnSpc>
              <a:spcBef>
                <a:spcPts val="105"/>
              </a:spcBef>
              <a:tabLst>
                <a:tab pos="193040" algn="l"/>
              </a:tabLst>
            </a:pPr>
            <a:r>
              <a:rPr lang="ja-JP" altLang="en-US" sz="1100" spc="-5" dirty="0">
                <a:latin typeface="Yu Gothic" panose="020B0400000000000000" pitchFamily="34" charset="-128"/>
                <a:ea typeface="Yu Gothic" panose="020B0400000000000000" pitchFamily="34" charset="-128"/>
                <a:cs typeface="游ゴシック"/>
              </a:rPr>
              <a:t>　</a:t>
            </a:r>
            <a:r>
              <a:rPr lang="en-US" altLang="ja-JP" sz="1100" b="1" spc="-5" dirty="0">
                <a:solidFill>
                  <a:srgbClr val="C00000"/>
                </a:solidFill>
                <a:latin typeface="Yu Gothic" panose="020B0400000000000000" pitchFamily="34" charset="-128"/>
                <a:ea typeface="Yu Gothic" panose="020B0400000000000000" pitchFamily="34" charset="-128"/>
                <a:cs typeface="游ゴシック"/>
              </a:rPr>
              <a:t>2</a:t>
            </a:r>
            <a:r>
              <a:rPr lang="ja-JP" altLang="en-US" sz="1100" b="1" spc="-5" dirty="0">
                <a:solidFill>
                  <a:srgbClr val="C00000"/>
                </a:solidFill>
                <a:latin typeface="Yu Gothic" panose="020B0400000000000000" pitchFamily="34" charset="-128"/>
                <a:ea typeface="Yu Gothic" panose="020B0400000000000000" pitchFamily="34" charset="-128"/>
                <a:cs typeface="游ゴシック"/>
              </a:rPr>
              <a:t>枚の画像を横並びにしたい場合は、</a:t>
            </a:r>
            <a:r>
              <a:rPr lang="en-US" altLang="ja-JP" sz="1100" b="1" spc="-5" dirty="0">
                <a:solidFill>
                  <a:srgbClr val="C00000"/>
                </a:solidFill>
                <a:latin typeface="Yu Gothic" panose="020B0400000000000000" pitchFamily="34" charset="-128"/>
                <a:ea typeface="Yu Gothic" panose="020B0400000000000000" pitchFamily="34" charset="-128"/>
                <a:cs typeface="游ゴシック"/>
              </a:rPr>
              <a:t>1</a:t>
            </a:r>
            <a:r>
              <a:rPr lang="ja-JP" altLang="en-US" sz="1100" b="1" spc="-5" dirty="0">
                <a:solidFill>
                  <a:srgbClr val="C00000"/>
                </a:solidFill>
                <a:latin typeface="Yu Gothic" panose="020B0400000000000000" pitchFamily="34" charset="-128"/>
                <a:ea typeface="Yu Gothic" panose="020B0400000000000000" pitchFamily="34" charset="-128"/>
                <a:cs typeface="游ゴシック"/>
              </a:rPr>
              <a:t>枚に加工</a:t>
            </a:r>
            <a:r>
              <a:rPr lang="ja-JP" altLang="en-US" sz="1100" spc="-5" dirty="0">
                <a:latin typeface="Yu Gothic" panose="020B0400000000000000" pitchFamily="34" charset="-128"/>
                <a:ea typeface="Yu Gothic" panose="020B0400000000000000" pitchFamily="34" charset="-128"/>
                <a:cs typeface="游ゴシック"/>
              </a:rPr>
              <a:t>してください。</a:t>
            </a:r>
            <a:endParaRPr lang="en-US" altLang="ja-JP" sz="1100" spc="-5" dirty="0">
              <a:latin typeface="Yu Gothic" panose="020B0400000000000000" pitchFamily="34" charset="-128"/>
              <a:ea typeface="Yu Gothic" panose="020B0400000000000000" pitchFamily="34" charset="-128"/>
              <a:cs typeface="游ゴシック"/>
            </a:endParaRPr>
          </a:p>
          <a:p>
            <a:pPr marL="12065">
              <a:lnSpc>
                <a:spcPct val="100000"/>
              </a:lnSpc>
              <a:spcBef>
                <a:spcPts val="105"/>
              </a:spcBef>
              <a:tabLst>
                <a:tab pos="193040" algn="l"/>
              </a:tabLst>
            </a:pPr>
            <a:r>
              <a:rPr lang="ja-JP" altLang="en-US" sz="1100" spc="-5" dirty="0">
                <a:latin typeface="Yu Gothic" panose="020B0400000000000000" pitchFamily="34" charset="-128"/>
                <a:ea typeface="Yu Gothic" panose="020B0400000000000000" pitchFamily="34" charset="-128"/>
                <a:cs typeface="游ゴシック"/>
              </a:rPr>
              <a:t>　各画像を説明する際は、キャプションに </a:t>
            </a:r>
            <a:r>
              <a:rPr lang="en-US" altLang="ja-JP" sz="1100" spc="-5" dirty="0">
                <a:latin typeface="Yu Gothic" panose="020B0400000000000000" pitchFamily="34" charset="-128"/>
                <a:ea typeface="Yu Gothic" panose="020B0400000000000000" pitchFamily="34" charset="-128"/>
                <a:cs typeface="游ゴシック"/>
              </a:rPr>
              <a:t>(</a:t>
            </a:r>
            <a:r>
              <a:rPr lang="ja-JP" altLang="en-US" sz="1100" spc="-5" dirty="0">
                <a:latin typeface="Yu Gothic" panose="020B0400000000000000" pitchFamily="34" charset="-128"/>
                <a:ea typeface="Yu Gothic" panose="020B0400000000000000" pitchFamily="34" charset="-128"/>
                <a:cs typeface="游ゴシック"/>
              </a:rPr>
              <a:t>右</a:t>
            </a:r>
            <a:r>
              <a:rPr lang="en-US" altLang="ja-JP" sz="1100" spc="-5" dirty="0">
                <a:latin typeface="Yu Gothic" panose="020B0400000000000000" pitchFamily="34" charset="-128"/>
                <a:ea typeface="Yu Gothic" panose="020B0400000000000000" pitchFamily="34" charset="-128"/>
                <a:cs typeface="游ゴシック"/>
              </a:rPr>
              <a:t>) </a:t>
            </a:r>
            <a:r>
              <a:rPr lang="ja-JP" altLang="en-US" sz="1100" spc="-5" dirty="0">
                <a:latin typeface="Yu Gothic" panose="020B0400000000000000" pitchFamily="34" charset="-128"/>
                <a:ea typeface="Yu Gothic" panose="020B0400000000000000" pitchFamily="34" charset="-128"/>
                <a:cs typeface="游ゴシック"/>
              </a:rPr>
              <a:t> </a:t>
            </a:r>
            <a:r>
              <a:rPr lang="en-US" altLang="ja-JP" sz="1100" spc="-5" dirty="0">
                <a:latin typeface="Yu Gothic" panose="020B0400000000000000" pitchFamily="34" charset="-128"/>
                <a:ea typeface="Yu Gothic" panose="020B0400000000000000" pitchFamily="34" charset="-128"/>
                <a:cs typeface="游ゴシック"/>
              </a:rPr>
              <a:t>(</a:t>
            </a:r>
            <a:r>
              <a:rPr lang="ja-JP" altLang="en-US" sz="1100" spc="-5" dirty="0">
                <a:latin typeface="Yu Gothic" panose="020B0400000000000000" pitchFamily="34" charset="-128"/>
                <a:ea typeface="Yu Gothic" panose="020B0400000000000000" pitchFamily="34" charset="-128"/>
                <a:cs typeface="游ゴシック"/>
              </a:rPr>
              <a:t>左</a:t>
            </a:r>
            <a:r>
              <a:rPr lang="en-US" altLang="ja-JP" sz="1100" spc="-5" dirty="0">
                <a:latin typeface="Yu Gothic" panose="020B0400000000000000" pitchFamily="34" charset="-128"/>
                <a:ea typeface="Yu Gothic" panose="020B0400000000000000" pitchFamily="34" charset="-128"/>
                <a:cs typeface="游ゴシック"/>
              </a:rPr>
              <a:t>) </a:t>
            </a:r>
            <a:r>
              <a:rPr lang="ja-JP" altLang="en-US" sz="1100" spc="-5" dirty="0">
                <a:latin typeface="Yu Gothic" panose="020B0400000000000000" pitchFamily="34" charset="-128"/>
                <a:ea typeface="Yu Gothic" panose="020B0400000000000000" pitchFamily="34" charset="-128"/>
                <a:cs typeface="游ゴシック"/>
              </a:rPr>
              <a:t>などで工夫してください。</a:t>
            </a:r>
          </a:p>
          <a:p>
            <a:pPr marL="12065">
              <a:lnSpc>
                <a:spcPct val="100000"/>
              </a:lnSpc>
              <a:spcBef>
                <a:spcPts val="105"/>
              </a:spcBef>
              <a:tabLst>
                <a:tab pos="193040" algn="l"/>
              </a:tabLst>
            </a:pPr>
            <a:r>
              <a:rPr lang="ja-JP" altLang="en-US" sz="1100" spc="-5" dirty="0">
                <a:latin typeface="Yu Gothic" panose="020B0400000000000000" pitchFamily="34" charset="-128"/>
                <a:ea typeface="Yu Gothic" panose="020B0400000000000000" pitchFamily="34" charset="-128"/>
                <a:cs typeface="游ゴシック"/>
              </a:rPr>
              <a:t>・画像を拡大させたい場合は、ご指定ください。画像をクリックすると</a:t>
            </a:r>
            <a:endParaRPr lang="en-US" altLang="ja-JP" sz="1100" spc="-5" dirty="0">
              <a:latin typeface="Yu Gothic" panose="020B0400000000000000" pitchFamily="34" charset="-128"/>
              <a:ea typeface="Yu Gothic" panose="020B0400000000000000" pitchFamily="34" charset="-128"/>
              <a:cs typeface="游ゴシック"/>
            </a:endParaRPr>
          </a:p>
          <a:p>
            <a:pPr marL="12065">
              <a:lnSpc>
                <a:spcPct val="100000"/>
              </a:lnSpc>
              <a:spcBef>
                <a:spcPts val="105"/>
              </a:spcBef>
              <a:tabLst>
                <a:tab pos="193040" algn="l"/>
              </a:tabLst>
            </a:pPr>
            <a:r>
              <a:rPr lang="ja-JP" altLang="en-US" sz="1100" spc="-5" dirty="0">
                <a:latin typeface="Yu Gothic" panose="020B0400000000000000" pitchFamily="34" charset="-128"/>
                <a:ea typeface="Yu Gothic" panose="020B0400000000000000" pitchFamily="34" charset="-128"/>
                <a:cs typeface="游ゴシック"/>
              </a:rPr>
              <a:t>　拡大できるようになり、</a:t>
            </a:r>
            <a:r>
              <a:rPr lang="en-US" altLang="ja-JP" sz="1100" spc="-5" dirty="0">
                <a:latin typeface="Yu Gothic" panose="020B0400000000000000" pitchFamily="34" charset="-128"/>
                <a:ea typeface="Yu Gothic" panose="020B0400000000000000" pitchFamily="34" charset="-128"/>
                <a:cs typeface="游ゴシック"/>
              </a:rPr>
              <a:t>[</a:t>
            </a:r>
            <a:r>
              <a:rPr lang="ja-JP" altLang="en-US" sz="1100" spc="-5" dirty="0">
                <a:latin typeface="Yu Gothic" panose="020B0400000000000000" pitchFamily="34" charset="-128"/>
                <a:ea typeface="Yu Gothic" panose="020B0400000000000000" pitchFamily="34" charset="-128"/>
                <a:cs typeface="游ゴシック"/>
              </a:rPr>
              <a:t>画像のクリックで拡大</a:t>
            </a:r>
            <a:r>
              <a:rPr lang="en-US" altLang="ja-JP" sz="1100" spc="-5" dirty="0">
                <a:latin typeface="Yu Gothic" panose="020B0400000000000000" pitchFamily="34" charset="-128"/>
                <a:ea typeface="Yu Gothic" panose="020B0400000000000000" pitchFamily="34" charset="-128"/>
                <a:cs typeface="游ゴシック"/>
              </a:rPr>
              <a:t>]</a:t>
            </a:r>
            <a:r>
              <a:rPr lang="ja-JP" altLang="en-US" sz="1100" spc="-5" dirty="0">
                <a:latin typeface="Yu Gothic" panose="020B0400000000000000" pitchFamily="34" charset="-128"/>
                <a:ea typeface="Yu Gothic" panose="020B0400000000000000" pitchFamily="34" charset="-128"/>
                <a:cs typeface="游ゴシック"/>
              </a:rPr>
              <a:t>と表記されます。</a:t>
            </a:r>
            <a:endParaRPr lang="en-US" altLang="ja-JP" sz="1100" spc="-5" dirty="0">
              <a:latin typeface="Yu Gothic" panose="020B0400000000000000" pitchFamily="34" charset="-128"/>
              <a:ea typeface="Yu Gothic" panose="020B0400000000000000" pitchFamily="34" charset="-128"/>
              <a:cs typeface="游ゴシック"/>
            </a:endParaRPr>
          </a:p>
          <a:p>
            <a:pPr marL="12065">
              <a:lnSpc>
                <a:spcPct val="100000"/>
              </a:lnSpc>
              <a:spcBef>
                <a:spcPts val="105"/>
              </a:spcBef>
              <a:tabLst>
                <a:tab pos="193040" algn="l"/>
              </a:tabLst>
            </a:pPr>
            <a:r>
              <a:rPr lang="ja-JP" altLang="en-US" sz="1100" b="1" spc="-5" dirty="0">
                <a:solidFill>
                  <a:srgbClr val="C00000"/>
                </a:solidFill>
                <a:latin typeface="Yu Gothic" panose="020B0400000000000000" pitchFamily="34" charset="-128"/>
                <a:ea typeface="Yu Gothic" panose="020B0400000000000000" pitchFamily="34" charset="-128"/>
                <a:cs typeface="游ゴシック"/>
              </a:rPr>
              <a:t>　拡大希望の場合は、横</a:t>
            </a:r>
            <a:r>
              <a:rPr lang="en-US" altLang="ja-JP" sz="1100" b="1" spc="-5" dirty="0">
                <a:solidFill>
                  <a:srgbClr val="C00000"/>
                </a:solidFill>
                <a:latin typeface="Yu Gothic" panose="020B0400000000000000" pitchFamily="34" charset="-128"/>
                <a:ea typeface="Yu Gothic" panose="020B0400000000000000" pitchFamily="34" charset="-128"/>
                <a:cs typeface="游ゴシック"/>
              </a:rPr>
              <a:t>1000px</a:t>
            </a:r>
            <a:r>
              <a:rPr lang="ja-JP" altLang="en-US" sz="1100" b="1" spc="-5" dirty="0">
                <a:solidFill>
                  <a:srgbClr val="C00000"/>
                </a:solidFill>
                <a:latin typeface="Yu Gothic" panose="020B0400000000000000" pitchFamily="34" charset="-128"/>
                <a:ea typeface="Yu Gothic" panose="020B0400000000000000" pitchFamily="34" charset="-128"/>
                <a:cs typeface="游ゴシック"/>
              </a:rPr>
              <a:t>に設定し、拡大用画像１点のみを入稿ください。</a:t>
            </a:r>
          </a:p>
          <a:p>
            <a:pPr marL="12065">
              <a:lnSpc>
                <a:spcPct val="100000"/>
              </a:lnSpc>
              <a:spcBef>
                <a:spcPts val="105"/>
              </a:spcBef>
              <a:tabLst>
                <a:tab pos="193040" algn="l"/>
              </a:tabLst>
            </a:pPr>
            <a:r>
              <a:rPr lang="ja-JP" altLang="en-US" sz="1100" b="1" spc="-5" dirty="0">
                <a:solidFill>
                  <a:srgbClr val="C00000"/>
                </a:solidFill>
                <a:latin typeface="Yu Gothic" panose="020B0400000000000000" pitchFamily="34" charset="-128"/>
                <a:ea typeface="Yu Gothic" panose="020B0400000000000000" pitchFamily="34" charset="-128"/>
                <a:cs typeface="游ゴシック"/>
              </a:rPr>
              <a:t>・画像からのリンクは可能ですが、キャプションからのリンクは不可。 </a:t>
            </a:r>
          </a:p>
          <a:p>
            <a:pPr marL="12065">
              <a:lnSpc>
                <a:spcPct val="100000"/>
              </a:lnSpc>
              <a:spcBef>
                <a:spcPts val="105"/>
              </a:spcBef>
              <a:tabLst>
                <a:tab pos="193040" algn="l"/>
              </a:tabLst>
            </a:pPr>
            <a:r>
              <a:rPr lang="ja-JP" altLang="en-US" sz="1100" b="1" spc="-5" dirty="0">
                <a:solidFill>
                  <a:srgbClr val="C00000"/>
                </a:solidFill>
                <a:latin typeface="Yu Gothic" panose="020B0400000000000000" pitchFamily="34" charset="-128"/>
                <a:ea typeface="Yu Gothic" panose="020B0400000000000000" pitchFamily="34" charset="-128"/>
                <a:cs typeface="游ゴシック"/>
              </a:rPr>
              <a:t> （記事内のテキストリンクは可）。</a:t>
            </a:r>
          </a:p>
        </p:txBody>
      </p:sp>
      <p:pic>
        <p:nvPicPr>
          <p:cNvPr id="38" name="図 37">
            <a:extLst>
              <a:ext uri="{FF2B5EF4-FFF2-40B4-BE49-F238E27FC236}">
                <a16:creationId xmlns:a16="http://schemas.microsoft.com/office/drawing/2014/main" id="{2D3A0F0C-B990-B54A-0342-7D2FBFF5D5C2}"/>
              </a:ext>
            </a:extLst>
          </p:cNvPr>
          <p:cNvPicPr>
            <a:picLocks noChangeAspect="1"/>
          </p:cNvPicPr>
          <p:nvPr/>
        </p:nvPicPr>
        <p:blipFill>
          <a:blip r:embed="rId7"/>
          <a:stretch>
            <a:fillRect/>
          </a:stretch>
        </p:blipFill>
        <p:spPr>
          <a:xfrm>
            <a:off x="6239424" y="3179570"/>
            <a:ext cx="2240547" cy="1166859"/>
          </a:xfrm>
          <a:prstGeom prst="rect">
            <a:avLst/>
          </a:prstGeom>
        </p:spPr>
      </p:pic>
      <p:pic>
        <p:nvPicPr>
          <p:cNvPr id="39" name="図 38">
            <a:extLst>
              <a:ext uri="{FF2B5EF4-FFF2-40B4-BE49-F238E27FC236}">
                <a16:creationId xmlns:a16="http://schemas.microsoft.com/office/drawing/2014/main" id="{4B01F526-CBDF-BF2B-A1AF-0AF049038110}"/>
              </a:ext>
            </a:extLst>
          </p:cNvPr>
          <p:cNvPicPr>
            <a:picLocks noChangeAspect="1"/>
          </p:cNvPicPr>
          <p:nvPr/>
        </p:nvPicPr>
        <p:blipFill>
          <a:blip r:embed="rId8"/>
          <a:stretch>
            <a:fillRect/>
          </a:stretch>
        </p:blipFill>
        <p:spPr>
          <a:xfrm>
            <a:off x="6264665" y="4954333"/>
            <a:ext cx="2240545" cy="1166858"/>
          </a:xfrm>
          <a:prstGeom prst="rect">
            <a:avLst/>
          </a:prstGeom>
        </p:spPr>
      </p:pic>
    </p:spTree>
    <p:extLst>
      <p:ext uri="{BB962C8B-B14F-4D97-AF65-F5344CB8AC3E}">
        <p14:creationId xmlns:p14="http://schemas.microsoft.com/office/powerpoint/2010/main" val="413280826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正方形/長方形 7">
            <a:extLst>
              <a:ext uri="{FF2B5EF4-FFF2-40B4-BE49-F238E27FC236}">
                <a16:creationId xmlns:a16="http://schemas.microsoft.com/office/drawing/2014/main" id="{5FC0B054-95FA-4073-AEE9-38E979F457EE}"/>
              </a:ext>
            </a:extLst>
          </p:cNvPr>
          <p:cNvSpPr/>
          <p:nvPr/>
        </p:nvSpPr>
        <p:spPr>
          <a:xfrm>
            <a:off x="609600" y="0"/>
            <a:ext cx="85344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正方形/長方形 14">
            <a:extLst>
              <a:ext uri="{FF2B5EF4-FFF2-40B4-BE49-F238E27FC236}">
                <a16:creationId xmlns:a16="http://schemas.microsoft.com/office/drawing/2014/main" id="{2A1F4C6E-4A8D-4143-9279-E10843A0F541}"/>
              </a:ext>
            </a:extLst>
          </p:cNvPr>
          <p:cNvSpPr/>
          <p:nvPr/>
        </p:nvSpPr>
        <p:spPr>
          <a:xfrm>
            <a:off x="825826" y="882269"/>
            <a:ext cx="8066383" cy="583920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タイトル 6">
            <a:extLst>
              <a:ext uri="{FF2B5EF4-FFF2-40B4-BE49-F238E27FC236}">
                <a16:creationId xmlns:a16="http://schemas.microsoft.com/office/drawing/2014/main" id="{CC0C1541-7417-4C57-B1B9-33BC7CFD064A}"/>
              </a:ext>
            </a:extLst>
          </p:cNvPr>
          <p:cNvSpPr>
            <a:spLocks noGrp="1"/>
          </p:cNvSpPr>
          <p:nvPr>
            <p:ph type="title"/>
          </p:nvPr>
        </p:nvSpPr>
        <p:spPr>
          <a:xfrm>
            <a:off x="825826" y="255364"/>
            <a:ext cx="6707088" cy="528407"/>
          </a:xfrm>
        </p:spPr>
        <p:txBody>
          <a:bodyPr>
            <a:normAutofit/>
          </a:bodyPr>
          <a:lstStyle/>
          <a:p>
            <a:r>
              <a:rPr lang="en-US" altLang="ja-JP" sz="2400" b="1" dirty="0">
                <a:latin typeface="游ゴシック" panose="020B0400000000000000" pitchFamily="50" charset="-128"/>
                <a:ea typeface="游ゴシック" panose="020B0400000000000000" pitchFamily="50" charset="-128"/>
              </a:rPr>
              <a:t>3.</a:t>
            </a:r>
            <a:r>
              <a:rPr lang="ja-JP" altLang="en-US" sz="2400" b="1">
                <a:latin typeface="游ゴシック" panose="020B0400000000000000" pitchFamily="50" charset="-128"/>
                <a:ea typeface="游ゴシック" panose="020B0400000000000000" pitchFamily="50" charset="-128"/>
              </a:rPr>
              <a:t> 制作ガイドライン</a:t>
            </a:r>
          </a:p>
        </p:txBody>
      </p:sp>
      <p:cxnSp>
        <p:nvCxnSpPr>
          <p:cNvPr id="9" name="直線コネクタ 8">
            <a:extLst>
              <a:ext uri="{FF2B5EF4-FFF2-40B4-BE49-F238E27FC236}">
                <a16:creationId xmlns:a16="http://schemas.microsoft.com/office/drawing/2014/main" id="{62FA6055-BFCD-4350-91F2-F8ACE5A8399A}"/>
              </a:ext>
            </a:extLst>
          </p:cNvPr>
          <p:cNvCxnSpPr>
            <a:cxnSpLocks/>
          </p:cNvCxnSpPr>
          <p:nvPr/>
        </p:nvCxnSpPr>
        <p:spPr>
          <a:xfrm>
            <a:off x="10371978" y="1423994"/>
            <a:ext cx="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91A7DBA9-A344-4587-918A-83A301B2EA94}"/>
              </a:ext>
            </a:extLst>
          </p:cNvPr>
          <p:cNvCxnSpPr/>
          <p:nvPr/>
        </p:nvCxnSpPr>
        <p:spPr>
          <a:xfrm>
            <a:off x="839078" y="770519"/>
            <a:ext cx="8066383" cy="0"/>
          </a:xfrm>
          <a:prstGeom prst="line">
            <a:avLst/>
          </a:prstGeom>
          <a:ln w="19050">
            <a:solidFill>
              <a:srgbClr val="01C4D9"/>
            </a:solidFill>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C923667B-3B59-4FD8-8D7A-2CFE5AD76CC0}"/>
              </a:ext>
            </a:extLst>
          </p:cNvPr>
          <p:cNvCxnSpPr/>
          <p:nvPr/>
        </p:nvCxnSpPr>
        <p:spPr>
          <a:xfrm>
            <a:off x="839078" y="726028"/>
            <a:ext cx="8066383" cy="0"/>
          </a:xfrm>
          <a:prstGeom prst="line">
            <a:avLst/>
          </a:prstGeom>
          <a:ln w="19050">
            <a:solidFill>
              <a:srgbClr val="B8B6C3"/>
            </a:solidFill>
          </a:ln>
        </p:spPr>
        <p:style>
          <a:lnRef idx="1">
            <a:schemeClr val="accent1"/>
          </a:lnRef>
          <a:fillRef idx="0">
            <a:schemeClr val="accent1"/>
          </a:fillRef>
          <a:effectRef idx="0">
            <a:schemeClr val="accent1"/>
          </a:effectRef>
          <a:fontRef idx="minor">
            <a:schemeClr val="tx1"/>
          </a:fontRef>
        </p:style>
      </p:cxnSp>
      <p:cxnSp>
        <p:nvCxnSpPr>
          <p:cNvPr id="26" name="直線コネクタ 25">
            <a:extLst>
              <a:ext uri="{FF2B5EF4-FFF2-40B4-BE49-F238E27FC236}">
                <a16:creationId xmlns:a16="http://schemas.microsoft.com/office/drawing/2014/main" id="{586BDB9F-DEDD-4406-8130-A981D91FEC8F}"/>
              </a:ext>
            </a:extLst>
          </p:cNvPr>
          <p:cNvCxnSpPr/>
          <p:nvPr/>
        </p:nvCxnSpPr>
        <p:spPr>
          <a:xfrm>
            <a:off x="839078" y="817158"/>
            <a:ext cx="8066383" cy="0"/>
          </a:xfrm>
          <a:prstGeom prst="line">
            <a:avLst/>
          </a:prstGeom>
          <a:ln w="19050">
            <a:solidFill>
              <a:srgbClr val="00A7C9"/>
            </a:solidFill>
          </a:ln>
        </p:spPr>
        <p:style>
          <a:lnRef idx="1">
            <a:schemeClr val="accent1"/>
          </a:lnRef>
          <a:fillRef idx="0">
            <a:schemeClr val="accent1"/>
          </a:fillRef>
          <a:effectRef idx="0">
            <a:schemeClr val="accent1"/>
          </a:effectRef>
          <a:fontRef idx="minor">
            <a:schemeClr val="tx1"/>
          </a:fontRef>
        </p:style>
      </p:cxnSp>
      <p:pic>
        <p:nvPicPr>
          <p:cNvPr id="14" name="Picture 2" descr="https://www.nikkeibp.co.jp/images/houjin/ad/2017/logo/NBO.png">
            <a:extLst>
              <a:ext uri="{FF2B5EF4-FFF2-40B4-BE49-F238E27FC236}">
                <a16:creationId xmlns:a16="http://schemas.microsoft.com/office/drawing/2014/main" id="{359178A5-EB78-4A45-BAC5-4400F22C985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50100" y="143764"/>
            <a:ext cx="1714500" cy="320040"/>
          </a:xfrm>
          <a:prstGeom prst="rect">
            <a:avLst/>
          </a:prstGeom>
          <a:noFill/>
          <a:extLst>
            <a:ext uri="{909E8E84-426E-40DD-AFC4-6F175D3DCCD1}">
              <a14:hiddenFill xmlns:a14="http://schemas.microsoft.com/office/drawing/2010/main">
                <a:solidFill>
                  <a:srgbClr val="FFFFFF"/>
                </a:solidFill>
              </a14:hiddenFill>
            </a:ext>
          </a:extLst>
        </p:spPr>
      </p:pic>
      <p:sp>
        <p:nvSpPr>
          <p:cNvPr id="16" name="正方形/長方形 15">
            <a:extLst>
              <a:ext uri="{FF2B5EF4-FFF2-40B4-BE49-F238E27FC236}">
                <a16:creationId xmlns:a16="http://schemas.microsoft.com/office/drawing/2014/main" id="{F01B1D91-4B29-4A31-8BDE-4FA4DA04BAD0}"/>
              </a:ext>
            </a:extLst>
          </p:cNvPr>
          <p:cNvSpPr/>
          <p:nvPr/>
        </p:nvSpPr>
        <p:spPr>
          <a:xfrm>
            <a:off x="7908346" y="1073864"/>
            <a:ext cx="860808" cy="283308"/>
          </a:xfrm>
          <a:prstGeom prst="rect">
            <a:avLst/>
          </a:prstGeom>
          <a:solidFill>
            <a:srgbClr val="E600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b="1">
                <a:solidFill>
                  <a:schemeClr val="bg1"/>
                </a:solidFill>
                <a:latin typeface="游ゴシック" panose="020B0400000000000000" pitchFamily="50" charset="-128"/>
                <a:ea typeface="游ゴシック" panose="020B0400000000000000" pitchFamily="50" charset="-128"/>
              </a:rPr>
              <a:t>必須</a:t>
            </a:r>
          </a:p>
        </p:txBody>
      </p:sp>
      <p:sp>
        <p:nvSpPr>
          <p:cNvPr id="19" name="スライド番号プレースホルダー 18">
            <a:extLst>
              <a:ext uri="{FF2B5EF4-FFF2-40B4-BE49-F238E27FC236}">
                <a16:creationId xmlns:a16="http://schemas.microsoft.com/office/drawing/2014/main" id="{A5BCB090-9B37-4520-B1E4-914F8C538CF1}"/>
              </a:ext>
            </a:extLst>
          </p:cNvPr>
          <p:cNvSpPr>
            <a:spLocks noGrp="1"/>
          </p:cNvSpPr>
          <p:nvPr>
            <p:ph type="sldNum" sz="quarter" idx="12"/>
          </p:nvPr>
        </p:nvSpPr>
        <p:spPr/>
        <p:txBody>
          <a:bodyPr/>
          <a:lstStyle/>
          <a:p>
            <a:fld id="{F44BBF4E-D3A2-4DCA-9F57-CC6AF0EC048B}" type="slidenum">
              <a:rPr lang="en-US" smtClean="0"/>
              <a:t>11</a:t>
            </a:fld>
            <a:endParaRPr lang="en-US" dirty="0"/>
          </a:p>
        </p:txBody>
      </p:sp>
      <p:grpSp>
        <p:nvGrpSpPr>
          <p:cNvPr id="13" name="グループ化 12">
            <a:extLst>
              <a:ext uri="{FF2B5EF4-FFF2-40B4-BE49-F238E27FC236}">
                <a16:creationId xmlns:a16="http://schemas.microsoft.com/office/drawing/2014/main" id="{8B97FFF7-7F96-2916-05E6-4816907FF38D}"/>
              </a:ext>
            </a:extLst>
          </p:cNvPr>
          <p:cNvGrpSpPr/>
          <p:nvPr/>
        </p:nvGrpSpPr>
        <p:grpSpPr>
          <a:xfrm>
            <a:off x="844188" y="828261"/>
            <a:ext cx="125439" cy="6042010"/>
            <a:chOff x="1289785" y="1530423"/>
            <a:chExt cx="144379" cy="4380210"/>
          </a:xfrm>
        </p:grpSpPr>
        <p:sp>
          <p:nvSpPr>
            <p:cNvPr id="17" name="正方形/長方形 16">
              <a:extLst>
                <a:ext uri="{FF2B5EF4-FFF2-40B4-BE49-F238E27FC236}">
                  <a16:creationId xmlns:a16="http://schemas.microsoft.com/office/drawing/2014/main" id="{694DDFD7-FE91-BA06-94BF-BF25422FB891}"/>
                </a:ext>
              </a:extLst>
            </p:cNvPr>
            <p:cNvSpPr/>
            <p:nvPr/>
          </p:nvSpPr>
          <p:spPr>
            <a:xfrm>
              <a:off x="1289785" y="1530423"/>
              <a:ext cx="144379" cy="438021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正方形/長方形 20">
              <a:extLst>
                <a:ext uri="{FF2B5EF4-FFF2-40B4-BE49-F238E27FC236}">
                  <a16:creationId xmlns:a16="http://schemas.microsoft.com/office/drawing/2014/main" id="{97236319-704C-F0EB-6440-6955CF0E1260}"/>
                </a:ext>
              </a:extLst>
            </p:cNvPr>
            <p:cNvSpPr/>
            <p:nvPr/>
          </p:nvSpPr>
          <p:spPr>
            <a:xfrm>
              <a:off x="1289785" y="3524308"/>
              <a:ext cx="144379" cy="1126140"/>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2" name="object 18">
            <a:extLst>
              <a:ext uri="{FF2B5EF4-FFF2-40B4-BE49-F238E27FC236}">
                <a16:creationId xmlns:a16="http://schemas.microsoft.com/office/drawing/2014/main" id="{8CFC1A16-61E8-DC14-D9FA-CC09BBC516A4}"/>
              </a:ext>
            </a:extLst>
          </p:cNvPr>
          <p:cNvSpPr txBox="1"/>
          <p:nvPr/>
        </p:nvSpPr>
        <p:spPr>
          <a:xfrm>
            <a:off x="1195249" y="1007958"/>
            <a:ext cx="4154003" cy="854529"/>
          </a:xfrm>
          <a:prstGeom prst="rect">
            <a:avLst/>
          </a:prstGeom>
        </p:spPr>
        <p:txBody>
          <a:bodyPr vert="horz" wrap="square" lIns="0" tIns="48260" rIns="0" bIns="0" rtlCol="0">
            <a:spAutoFit/>
          </a:bodyPr>
          <a:lstStyle/>
          <a:p>
            <a:pPr marL="12065">
              <a:lnSpc>
                <a:spcPct val="100000"/>
              </a:lnSpc>
              <a:spcBef>
                <a:spcPts val="105"/>
              </a:spcBef>
              <a:tabLst>
                <a:tab pos="193040" algn="l"/>
              </a:tabLst>
            </a:pPr>
            <a:r>
              <a:rPr lang="ja-JP" altLang="en-US" sz="1100" b="1" dirty="0">
                <a:latin typeface="Yu Gothic" panose="020B0400000000000000" pitchFamily="34" charset="-128"/>
                <a:ea typeface="Yu Gothic" panose="020B0400000000000000" pitchFamily="34" charset="-128"/>
              </a:rPr>
              <a:t>▶</a:t>
            </a:r>
            <a:r>
              <a:rPr lang="en-US" altLang="ja-JP" sz="1100" b="1" dirty="0">
                <a:latin typeface="Yu Gothic" panose="020B0400000000000000" pitchFamily="34" charset="-128"/>
                <a:ea typeface="Yu Gothic" panose="020B0400000000000000" pitchFamily="34" charset="-128"/>
              </a:rPr>
              <a:t> </a:t>
            </a:r>
            <a:r>
              <a:rPr lang="ja-JP" altLang="en-US" sz="1100" b="1" dirty="0">
                <a:latin typeface="Yu Gothic" panose="020B0400000000000000" pitchFamily="34" charset="-128"/>
                <a:ea typeface="Yu Gothic" panose="020B0400000000000000" pitchFamily="34" charset="-128"/>
              </a:rPr>
              <a:t>動画の埋め込みについて</a:t>
            </a:r>
            <a:endParaRPr lang="en-US" altLang="ja-JP" sz="1100" b="1" dirty="0">
              <a:latin typeface="Yu Gothic" panose="020B0400000000000000" pitchFamily="34" charset="-128"/>
              <a:ea typeface="Yu Gothic" panose="020B0400000000000000" pitchFamily="34" charset="-128"/>
            </a:endParaRPr>
          </a:p>
          <a:p>
            <a:pPr marL="12065">
              <a:lnSpc>
                <a:spcPct val="150000"/>
              </a:lnSpc>
              <a:spcBef>
                <a:spcPts val="105"/>
              </a:spcBef>
              <a:tabLst>
                <a:tab pos="193040" algn="l"/>
              </a:tabLst>
            </a:pPr>
            <a:r>
              <a:rPr lang="ja-JP" altLang="en" sz="1050" spc="-5" dirty="0">
                <a:latin typeface="Yu Gothic" panose="020B0400000000000000" pitchFamily="34" charset="-128"/>
                <a:ea typeface="Yu Gothic" panose="020B0400000000000000" pitchFamily="34" charset="-128"/>
                <a:cs typeface="游ゴシック"/>
              </a:rPr>
              <a:t>・</a:t>
            </a:r>
            <a:r>
              <a:rPr lang="en" altLang="ja-JP" sz="1050" spc="-5" dirty="0">
                <a:latin typeface="Yu Gothic" panose="020B0400000000000000" pitchFamily="34" charset="-128"/>
                <a:ea typeface="Yu Gothic" panose="020B0400000000000000" pitchFamily="34" charset="-128"/>
                <a:cs typeface="游ゴシック"/>
              </a:rPr>
              <a:t>YouTube</a:t>
            </a:r>
            <a:r>
              <a:rPr lang="ja-JP" altLang="en-US" sz="1050" spc="-5" dirty="0">
                <a:latin typeface="Yu Gothic" panose="020B0400000000000000" pitchFamily="34" charset="-128"/>
                <a:ea typeface="Yu Gothic" panose="020B0400000000000000" pitchFamily="34" charset="-128"/>
                <a:cs typeface="游ゴシック"/>
              </a:rPr>
              <a:t>にすでにアップされた動画を埋め込むことが可能。</a:t>
            </a:r>
          </a:p>
          <a:p>
            <a:pPr marL="152400" marR="5080" indent="-140335">
              <a:lnSpc>
                <a:spcPct val="100000"/>
              </a:lnSpc>
            </a:pPr>
            <a:r>
              <a:rPr lang="ja-JP" altLang="en-US" sz="1050" spc="-5" dirty="0">
                <a:latin typeface="Yu Gothic" panose="020B0400000000000000" pitchFamily="34" charset="-128"/>
                <a:ea typeface="Yu Gothic" panose="020B0400000000000000" pitchFamily="34" charset="-128"/>
                <a:cs typeface="游ゴシック"/>
              </a:rPr>
              <a:t>　</a:t>
            </a:r>
            <a:r>
              <a:rPr lang="en" altLang="ja-JP" sz="1050" spc="-5" dirty="0">
                <a:latin typeface="Yu Gothic" panose="020B0400000000000000" pitchFamily="34" charset="-128"/>
                <a:ea typeface="Yu Gothic" panose="020B0400000000000000" pitchFamily="34" charset="-128"/>
                <a:cs typeface="游ゴシック"/>
              </a:rPr>
              <a:t>YouTube</a:t>
            </a:r>
            <a:r>
              <a:rPr lang="ja-JP" altLang="en-US" sz="1050" spc="-5" dirty="0">
                <a:latin typeface="Yu Gothic" panose="020B0400000000000000" pitchFamily="34" charset="-128"/>
                <a:ea typeface="Yu Gothic" panose="020B0400000000000000" pitchFamily="34" charset="-128"/>
                <a:cs typeface="游ゴシック"/>
              </a:rPr>
              <a:t>の該当する</a:t>
            </a:r>
            <a:r>
              <a:rPr lang="en" altLang="ja-JP" sz="1050" spc="-5" dirty="0">
                <a:latin typeface="Yu Gothic" panose="020B0400000000000000" pitchFamily="34" charset="-128"/>
                <a:ea typeface="Yu Gothic" panose="020B0400000000000000" pitchFamily="34" charset="-128"/>
                <a:cs typeface="游ゴシック"/>
              </a:rPr>
              <a:t>URL</a:t>
            </a:r>
            <a:r>
              <a:rPr lang="ja-JP" altLang="en-US" sz="1050" spc="-5" dirty="0">
                <a:latin typeface="Yu Gothic" panose="020B0400000000000000" pitchFamily="34" charset="-128"/>
                <a:ea typeface="Yu Gothic" panose="020B0400000000000000" pitchFamily="34" charset="-128"/>
                <a:cs typeface="游ゴシック"/>
              </a:rPr>
              <a:t>をお知らせください。</a:t>
            </a:r>
            <a:endParaRPr lang="en-US" altLang="ja-JP" sz="1050" spc="-5" dirty="0">
              <a:latin typeface="Yu Gothic" panose="020B0400000000000000" pitchFamily="34" charset="-128"/>
              <a:ea typeface="Yu Gothic" panose="020B0400000000000000" pitchFamily="34" charset="-128"/>
              <a:cs typeface="游ゴシック"/>
            </a:endParaRPr>
          </a:p>
          <a:p>
            <a:pPr marL="152400" marR="5080" indent="-140335">
              <a:lnSpc>
                <a:spcPct val="150000"/>
              </a:lnSpc>
            </a:pPr>
            <a:r>
              <a:rPr lang="en-US" altLang="ja-JP" sz="1050" spc="-5" dirty="0">
                <a:latin typeface="Yu Gothic" panose="020B0400000000000000" pitchFamily="34" charset="-128"/>
                <a:ea typeface="Yu Gothic" panose="020B0400000000000000" pitchFamily="34" charset="-128"/>
                <a:cs typeface="游ゴシック"/>
              </a:rPr>
              <a:t>  【</a:t>
            </a:r>
            <a:r>
              <a:rPr lang="ja-JP" altLang="en-US" sz="1050" spc="-5" dirty="0">
                <a:latin typeface="Yu Gothic" panose="020B0400000000000000" pitchFamily="34" charset="-128"/>
                <a:ea typeface="Yu Gothic" panose="020B0400000000000000" pitchFamily="34" charset="-128"/>
                <a:cs typeface="游ゴシック"/>
              </a:rPr>
              <a:t>イメージ</a:t>
            </a:r>
            <a:r>
              <a:rPr lang="en-US" altLang="ja-JP" sz="1050" spc="-5" dirty="0">
                <a:latin typeface="Yu Gothic" panose="020B0400000000000000" pitchFamily="34" charset="-128"/>
                <a:ea typeface="Yu Gothic" panose="020B0400000000000000" pitchFamily="34" charset="-128"/>
                <a:cs typeface="游ゴシック"/>
              </a:rPr>
              <a:t>①】</a:t>
            </a:r>
            <a:r>
              <a:rPr lang="ja-JP" altLang="en-US" sz="1050" spc="-5" dirty="0">
                <a:latin typeface="Yu Gothic" panose="020B0400000000000000" pitchFamily="34" charset="-128"/>
                <a:ea typeface="Yu Gothic" panose="020B0400000000000000" pitchFamily="34" charset="-128"/>
                <a:cs typeface="游ゴシック"/>
              </a:rPr>
              <a:t>参照。</a:t>
            </a:r>
            <a:endParaRPr lang="en-US" altLang="ja-JP" sz="1050" spc="-5" dirty="0">
              <a:latin typeface="Yu Gothic" panose="020B0400000000000000" pitchFamily="34" charset="-128"/>
              <a:ea typeface="Yu Gothic" panose="020B0400000000000000" pitchFamily="34" charset="-128"/>
              <a:cs typeface="游ゴシック"/>
            </a:endParaRPr>
          </a:p>
        </p:txBody>
      </p:sp>
      <p:sp>
        <p:nvSpPr>
          <p:cNvPr id="29" name="object 18">
            <a:extLst>
              <a:ext uri="{FF2B5EF4-FFF2-40B4-BE49-F238E27FC236}">
                <a16:creationId xmlns:a16="http://schemas.microsoft.com/office/drawing/2014/main" id="{BD835AA7-D423-9BD3-8676-95D736CED950}"/>
              </a:ext>
            </a:extLst>
          </p:cNvPr>
          <p:cNvSpPr txBox="1"/>
          <p:nvPr/>
        </p:nvSpPr>
        <p:spPr>
          <a:xfrm>
            <a:off x="5349252" y="1026299"/>
            <a:ext cx="2365751" cy="809196"/>
          </a:xfrm>
          <a:prstGeom prst="rect">
            <a:avLst/>
          </a:prstGeom>
        </p:spPr>
        <p:txBody>
          <a:bodyPr vert="horz" wrap="square" lIns="0" tIns="48260" rIns="0" bIns="0" rtlCol="0">
            <a:spAutoFit/>
          </a:bodyPr>
          <a:lstStyle/>
          <a:p>
            <a:pPr marL="12065">
              <a:lnSpc>
                <a:spcPct val="100000"/>
              </a:lnSpc>
              <a:spcBef>
                <a:spcPts val="105"/>
              </a:spcBef>
              <a:tabLst>
                <a:tab pos="193040" algn="l"/>
              </a:tabLst>
            </a:pPr>
            <a:r>
              <a:rPr lang="ja-JP" altLang="en-US" sz="1100" b="1" dirty="0">
                <a:latin typeface="Yu Gothic" panose="020B0400000000000000" pitchFamily="34" charset="-128"/>
                <a:ea typeface="Yu Gothic" panose="020B0400000000000000" pitchFamily="34" charset="-128"/>
              </a:rPr>
              <a:t>▶</a:t>
            </a:r>
            <a:r>
              <a:rPr lang="en-US" altLang="ja-JP" sz="1100" b="1" dirty="0">
                <a:latin typeface="Yu Gothic" panose="020B0400000000000000" pitchFamily="34" charset="-128"/>
                <a:ea typeface="Yu Gothic" panose="020B0400000000000000" pitchFamily="34" charset="-128"/>
              </a:rPr>
              <a:t> </a:t>
            </a:r>
            <a:r>
              <a:rPr lang="ja-JP" altLang="en-US" sz="1100" b="1" spc="300" dirty="0">
                <a:latin typeface="Yu Gothic" panose="020B0400000000000000" pitchFamily="34" charset="-128"/>
                <a:ea typeface="Yu Gothic" panose="020B0400000000000000" pitchFamily="34" charset="-128"/>
              </a:rPr>
              <a:t>表組み</a:t>
            </a:r>
            <a:endParaRPr lang="en-US" altLang="ja-JP" sz="1100" b="1" spc="300" dirty="0">
              <a:latin typeface="Yu Gothic" panose="020B0400000000000000" pitchFamily="34" charset="-128"/>
              <a:ea typeface="Yu Gothic" panose="020B0400000000000000" pitchFamily="34" charset="-128"/>
            </a:endParaRPr>
          </a:p>
          <a:p>
            <a:pPr marL="12065">
              <a:lnSpc>
                <a:spcPct val="150000"/>
              </a:lnSpc>
              <a:spcBef>
                <a:spcPts val="105"/>
              </a:spcBef>
              <a:tabLst>
                <a:tab pos="193040" algn="l"/>
              </a:tabLst>
            </a:pPr>
            <a:r>
              <a:rPr lang="ja-JP" altLang="en" sz="1050" spc="-5" dirty="0">
                <a:latin typeface="Yu Gothic" panose="020B0400000000000000" pitchFamily="34" charset="-128"/>
                <a:ea typeface="Yu Gothic" panose="020B0400000000000000" pitchFamily="34" charset="-128"/>
                <a:cs typeface="游ゴシック"/>
              </a:rPr>
              <a:t>・</a:t>
            </a:r>
            <a:r>
              <a:rPr lang="ja-JP" altLang="en-US" sz="1050" spc="-5" dirty="0">
                <a:latin typeface="Yu Gothic" panose="020B0400000000000000" pitchFamily="34" charset="-128"/>
                <a:ea typeface="Yu Gothic" panose="020B0400000000000000" pitchFamily="34" charset="-128"/>
                <a:cs typeface="游ゴシック"/>
              </a:rPr>
              <a:t>画像にして使用してください。</a:t>
            </a:r>
            <a:endParaRPr lang="en-US" altLang="ja-JP" sz="1050" spc="-5" dirty="0">
              <a:latin typeface="Yu Gothic" panose="020B0400000000000000" pitchFamily="34" charset="-128"/>
              <a:ea typeface="Yu Gothic" panose="020B0400000000000000" pitchFamily="34" charset="-128"/>
              <a:cs typeface="游ゴシック"/>
            </a:endParaRPr>
          </a:p>
          <a:p>
            <a:pPr marL="12065">
              <a:spcBef>
                <a:spcPts val="105"/>
              </a:spcBef>
              <a:tabLst>
                <a:tab pos="193040" algn="l"/>
              </a:tabLst>
            </a:pPr>
            <a:r>
              <a:rPr lang="en-US" altLang="ja-JP" sz="1050" spc="-5" dirty="0">
                <a:latin typeface="Yu Gothic" panose="020B0400000000000000" pitchFamily="34" charset="-128"/>
                <a:ea typeface="Yu Gothic" panose="020B0400000000000000" pitchFamily="34" charset="-128"/>
                <a:cs typeface="游ゴシック"/>
              </a:rPr>
              <a:t>  【</a:t>
            </a:r>
            <a:r>
              <a:rPr lang="ja-JP" altLang="en-US" sz="1050" spc="-5" dirty="0">
                <a:latin typeface="Yu Gothic" panose="020B0400000000000000" pitchFamily="34" charset="-128"/>
                <a:ea typeface="Yu Gothic" panose="020B0400000000000000" pitchFamily="34" charset="-128"/>
                <a:cs typeface="游ゴシック"/>
              </a:rPr>
              <a:t>イメージ</a:t>
            </a:r>
            <a:r>
              <a:rPr lang="en-US" altLang="ja-JP" sz="1050" spc="-5" dirty="0">
                <a:latin typeface="Yu Gothic" panose="020B0400000000000000" pitchFamily="34" charset="-128"/>
                <a:ea typeface="Yu Gothic" panose="020B0400000000000000" pitchFamily="34" charset="-128"/>
                <a:cs typeface="游ゴシック"/>
              </a:rPr>
              <a:t>②】</a:t>
            </a:r>
            <a:r>
              <a:rPr lang="ja-JP" altLang="en-US" sz="1050" spc="-5" dirty="0">
                <a:latin typeface="Yu Gothic" panose="020B0400000000000000" pitchFamily="34" charset="-128"/>
                <a:ea typeface="Yu Gothic" panose="020B0400000000000000" pitchFamily="34" charset="-128"/>
                <a:cs typeface="游ゴシック"/>
              </a:rPr>
              <a:t>参照。</a:t>
            </a:r>
          </a:p>
          <a:p>
            <a:pPr marL="152400" marR="5080" indent="-140335">
              <a:lnSpc>
                <a:spcPct val="100000"/>
              </a:lnSpc>
            </a:pPr>
            <a:endParaRPr lang="en-US" altLang="ja-JP" sz="1050" spc="-5" dirty="0">
              <a:latin typeface="Yu Gothic" panose="020B0400000000000000" pitchFamily="34" charset="-128"/>
              <a:ea typeface="Yu Gothic" panose="020B0400000000000000" pitchFamily="34" charset="-128"/>
              <a:cs typeface="游ゴシック"/>
            </a:endParaRPr>
          </a:p>
        </p:txBody>
      </p:sp>
      <p:grpSp>
        <p:nvGrpSpPr>
          <p:cNvPr id="30" name="グループ化 29">
            <a:extLst>
              <a:ext uri="{FF2B5EF4-FFF2-40B4-BE49-F238E27FC236}">
                <a16:creationId xmlns:a16="http://schemas.microsoft.com/office/drawing/2014/main" id="{2D3E3D07-3A49-858F-0763-93E8F6001159}"/>
              </a:ext>
            </a:extLst>
          </p:cNvPr>
          <p:cNvGrpSpPr/>
          <p:nvPr/>
        </p:nvGrpSpPr>
        <p:grpSpPr>
          <a:xfrm>
            <a:off x="1264392" y="2000645"/>
            <a:ext cx="3441290" cy="1843503"/>
            <a:chOff x="1661652" y="2108244"/>
            <a:chExt cx="3441290" cy="1843503"/>
          </a:xfrm>
        </p:grpSpPr>
        <p:sp>
          <p:nvSpPr>
            <p:cNvPr id="31" name="正方形/長方形 30">
              <a:extLst>
                <a:ext uri="{FF2B5EF4-FFF2-40B4-BE49-F238E27FC236}">
                  <a16:creationId xmlns:a16="http://schemas.microsoft.com/office/drawing/2014/main" id="{379E0C35-4A6D-0615-4EDE-11EC3E365D09}"/>
                </a:ext>
              </a:extLst>
            </p:cNvPr>
            <p:cNvSpPr/>
            <p:nvPr/>
          </p:nvSpPr>
          <p:spPr>
            <a:xfrm>
              <a:off x="1661652" y="2108244"/>
              <a:ext cx="3441290" cy="1590220"/>
            </a:xfrm>
            <a:prstGeom prst="rect">
              <a:avLst/>
            </a:prstGeom>
            <a:solidFill>
              <a:srgbClr val="F9F9F9"/>
            </a:solid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object 11">
              <a:extLst>
                <a:ext uri="{FF2B5EF4-FFF2-40B4-BE49-F238E27FC236}">
                  <a16:creationId xmlns:a16="http://schemas.microsoft.com/office/drawing/2014/main" id="{7975C210-1811-D6B9-1A8B-8EB801488DF5}"/>
                </a:ext>
              </a:extLst>
            </p:cNvPr>
            <p:cNvSpPr txBox="1"/>
            <p:nvPr/>
          </p:nvSpPr>
          <p:spPr>
            <a:xfrm>
              <a:off x="2229600" y="2187125"/>
              <a:ext cx="2219256" cy="151318"/>
            </a:xfrm>
            <a:prstGeom prst="rect">
              <a:avLst/>
            </a:prstGeom>
          </p:spPr>
          <p:txBody>
            <a:bodyPr vert="horz" wrap="square" lIns="0" tIns="12695" rIns="0" bIns="0" rtlCol="0">
              <a:spAutoFit/>
            </a:bodyPr>
            <a:lstStyle/>
            <a:p>
              <a:pPr algn="ctr"/>
              <a:r>
                <a:rPr lang="ja-JP" altLang="en-US" sz="900" b="1" dirty="0">
                  <a:latin typeface="+mn-ea"/>
                  <a:cs typeface="YuGo-Medium"/>
                </a:rPr>
                <a:t>本</a:t>
              </a:r>
              <a:r>
                <a:rPr lang="en-US" altLang="ja-JP" sz="900" b="1" dirty="0">
                  <a:latin typeface="+mn-ea"/>
                  <a:cs typeface="YuGo-Medium"/>
                </a:rPr>
                <a:t> </a:t>
              </a:r>
              <a:r>
                <a:rPr lang="ja-JP" altLang="en-US" sz="900" b="1" dirty="0">
                  <a:latin typeface="+mn-ea"/>
                  <a:cs typeface="YuGo-Medium"/>
                </a:rPr>
                <a:t>文 ◯ ◯ ◯ ◯ ◯ ◯ ◯ </a:t>
              </a:r>
              <a:endParaRPr sz="900" b="1" dirty="0">
                <a:latin typeface="+mn-ea"/>
                <a:cs typeface="YuGo-Medium"/>
              </a:endParaRPr>
            </a:p>
          </p:txBody>
        </p:sp>
        <p:sp>
          <p:nvSpPr>
            <p:cNvPr id="33" name="object 11">
              <a:extLst>
                <a:ext uri="{FF2B5EF4-FFF2-40B4-BE49-F238E27FC236}">
                  <a16:creationId xmlns:a16="http://schemas.microsoft.com/office/drawing/2014/main" id="{40CDBEF5-1E4A-1DF9-B2CA-F15A5BE2F6E8}"/>
                </a:ext>
              </a:extLst>
            </p:cNvPr>
            <p:cNvSpPr txBox="1"/>
            <p:nvPr/>
          </p:nvSpPr>
          <p:spPr>
            <a:xfrm>
              <a:off x="2764337" y="3777345"/>
              <a:ext cx="1149781" cy="174402"/>
            </a:xfrm>
            <a:prstGeom prst="rect">
              <a:avLst/>
            </a:prstGeom>
          </p:spPr>
          <p:txBody>
            <a:bodyPr vert="horz" wrap="square" lIns="0" tIns="12695" rIns="0" bIns="0" rtlCol="0">
              <a:spAutoFit/>
            </a:bodyPr>
            <a:lstStyle/>
            <a:p>
              <a:pPr algn="ctr"/>
              <a:r>
                <a:rPr lang="en-US" altLang="ja-JP" sz="1050" spc="-5" dirty="0">
                  <a:solidFill>
                    <a:srgbClr val="C00000"/>
                  </a:solidFill>
                  <a:latin typeface="Yu Gothic" panose="020B0400000000000000" pitchFamily="34" charset="-128"/>
                  <a:ea typeface="Yu Gothic" panose="020B0400000000000000" pitchFamily="34" charset="-128"/>
                  <a:cs typeface="游ゴシック"/>
                </a:rPr>
                <a:t>【</a:t>
              </a:r>
              <a:r>
                <a:rPr lang="ja-JP" altLang="en-US" sz="1050" spc="-5" dirty="0">
                  <a:solidFill>
                    <a:srgbClr val="C00000"/>
                  </a:solidFill>
                  <a:latin typeface="Yu Gothic" panose="020B0400000000000000" pitchFamily="34" charset="-128"/>
                  <a:ea typeface="Yu Gothic" panose="020B0400000000000000" pitchFamily="34" charset="-128"/>
                  <a:cs typeface="游ゴシック"/>
                </a:rPr>
                <a:t>イメージ</a:t>
              </a:r>
              <a:r>
                <a:rPr lang="en-US" altLang="ja-JP" sz="1050" spc="-5" dirty="0">
                  <a:solidFill>
                    <a:srgbClr val="C00000"/>
                  </a:solidFill>
                  <a:latin typeface="Yu Gothic" panose="020B0400000000000000" pitchFamily="34" charset="-128"/>
                  <a:ea typeface="Yu Gothic" panose="020B0400000000000000" pitchFamily="34" charset="-128"/>
                  <a:cs typeface="游ゴシック"/>
                </a:rPr>
                <a:t>①】</a:t>
              </a:r>
              <a:endParaRPr sz="1050" b="1" dirty="0">
                <a:solidFill>
                  <a:srgbClr val="C00000"/>
                </a:solidFill>
                <a:latin typeface="+mn-ea"/>
                <a:cs typeface="YuGo-Medium"/>
              </a:endParaRPr>
            </a:p>
          </p:txBody>
        </p:sp>
        <p:pic>
          <p:nvPicPr>
            <p:cNvPr id="34" name="object 15">
              <a:extLst>
                <a:ext uri="{FF2B5EF4-FFF2-40B4-BE49-F238E27FC236}">
                  <a16:creationId xmlns:a16="http://schemas.microsoft.com/office/drawing/2014/main" id="{5D8C7DD0-FE78-8594-0FCE-9981603FC271}"/>
                </a:ext>
              </a:extLst>
            </p:cNvPr>
            <p:cNvPicPr/>
            <p:nvPr/>
          </p:nvPicPr>
          <p:blipFill rotWithShape="1">
            <a:blip r:embed="rId3" cstate="email">
              <a:extLst>
                <a:ext uri="{28A0092B-C50C-407E-A947-70E740481C1C}">
                  <a14:useLocalDpi xmlns:a14="http://schemas.microsoft.com/office/drawing/2010/main"/>
                </a:ext>
              </a:extLst>
            </a:blip>
            <a:srcRect/>
            <a:stretch/>
          </p:blipFill>
          <p:spPr>
            <a:xfrm>
              <a:off x="2288841" y="2406390"/>
              <a:ext cx="2160015" cy="1187796"/>
            </a:xfrm>
            <a:prstGeom prst="rect">
              <a:avLst/>
            </a:prstGeom>
          </p:spPr>
        </p:pic>
      </p:grpSp>
      <p:grpSp>
        <p:nvGrpSpPr>
          <p:cNvPr id="35" name="グループ化 34">
            <a:extLst>
              <a:ext uri="{FF2B5EF4-FFF2-40B4-BE49-F238E27FC236}">
                <a16:creationId xmlns:a16="http://schemas.microsoft.com/office/drawing/2014/main" id="{07CE6E97-E48E-632A-6D52-FB01B4F346BB}"/>
              </a:ext>
            </a:extLst>
          </p:cNvPr>
          <p:cNvGrpSpPr/>
          <p:nvPr/>
        </p:nvGrpSpPr>
        <p:grpSpPr>
          <a:xfrm>
            <a:off x="5419268" y="1969415"/>
            <a:ext cx="3441290" cy="1843503"/>
            <a:chOff x="5958349" y="2108244"/>
            <a:chExt cx="3441290" cy="1843503"/>
          </a:xfrm>
        </p:grpSpPr>
        <p:sp>
          <p:nvSpPr>
            <p:cNvPr id="36" name="object 11">
              <a:extLst>
                <a:ext uri="{FF2B5EF4-FFF2-40B4-BE49-F238E27FC236}">
                  <a16:creationId xmlns:a16="http://schemas.microsoft.com/office/drawing/2014/main" id="{79DD9197-25ED-1AB8-08BE-2BA7F52A4952}"/>
                </a:ext>
              </a:extLst>
            </p:cNvPr>
            <p:cNvSpPr txBox="1"/>
            <p:nvPr/>
          </p:nvSpPr>
          <p:spPr>
            <a:xfrm>
              <a:off x="7104103" y="3777345"/>
              <a:ext cx="1149781" cy="174402"/>
            </a:xfrm>
            <a:prstGeom prst="rect">
              <a:avLst/>
            </a:prstGeom>
          </p:spPr>
          <p:txBody>
            <a:bodyPr vert="horz" wrap="square" lIns="0" tIns="12695" rIns="0" bIns="0" rtlCol="0">
              <a:spAutoFit/>
            </a:bodyPr>
            <a:lstStyle/>
            <a:p>
              <a:pPr algn="ctr"/>
              <a:r>
                <a:rPr lang="en-US" altLang="ja-JP" sz="1050" spc="-5" dirty="0">
                  <a:solidFill>
                    <a:srgbClr val="C00000"/>
                  </a:solidFill>
                  <a:latin typeface="Yu Gothic" panose="020B0400000000000000" pitchFamily="34" charset="-128"/>
                  <a:ea typeface="Yu Gothic" panose="020B0400000000000000" pitchFamily="34" charset="-128"/>
                  <a:cs typeface="游ゴシック"/>
                </a:rPr>
                <a:t>【</a:t>
              </a:r>
              <a:r>
                <a:rPr lang="ja-JP" altLang="en-US" sz="1050" spc="-5" dirty="0">
                  <a:solidFill>
                    <a:srgbClr val="C00000"/>
                  </a:solidFill>
                  <a:latin typeface="Yu Gothic" panose="020B0400000000000000" pitchFamily="34" charset="-128"/>
                  <a:ea typeface="Yu Gothic" panose="020B0400000000000000" pitchFamily="34" charset="-128"/>
                  <a:cs typeface="游ゴシック"/>
                </a:rPr>
                <a:t>イメージ</a:t>
              </a:r>
              <a:r>
                <a:rPr lang="en-US" altLang="ja-JP" sz="1050" spc="-5" dirty="0">
                  <a:solidFill>
                    <a:srgbClr val="C00000"/>
                  </a:solidFill>
                  <a:latin typeface="Yu Gothic" panose="020B0400000000000000" pitchFamily="34" charset="-128"/>
                  <a:ea typeface="Yu Gothic" panose="020B0400000000000000" pitchFamily="34" charset="-128"/>
                  <a:cs typeface="游ゴシック"/>
                </a:rPr>
                <a:t>②】</a:t>
              </a:r>
              <a:endParaRPr sz="1050" b="1" dirty="0">
                <a:solidFill>
                  <a:srgbClr val="C00000"/>
                </a:solidFill>
                <a:latin typeface="+mn-ea"/>
                <a:cs typeface="YuGo-Medium"/>
              </a:endParaRPr>
            </a:p>
          </p:txBody>
        </p:sp>
        <p:sp>
          <p:nvSpPr>
            <p:cNvPr id="37" name="正方形/長方形 36">
              <a:extLst>
                <a:ext uri="{FF2B5EF4-FFF2-40B4-BE49-F238E27FC236}">
                  <a16:creationId xmlns:a16="http://schemas.microsoft.com/office/drawing/2014/main" id="{2E50672C-95E6-F37C-35C2-40CCB586A2BD}"/>
                </a:ext>
              </a:extLst>
            </p:cNvPr>
            <p:cNvSpPr/>
            <p:nvPr/>
          </p:nvSpPr>
          <p:spPr>
            <a:xfrm>
              <a:off x="5958349" y="2108244"/>
              <a:ext cx="3441290" cy="1590220"/>
            </a:xfrm>
            <a:prstGeom prst="rect">
              <a:avLst/>
            </a:prstGeom>
            <a:solidFill>
              <a:srgbClr val="F9F9F9"/>
            </a:solid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8" name="object 21">
              <a:extLst>
                <a:ext uri="{FF2B5EF4-FFF2-40B4-BE49-F238E27FC236}">
                  <a16:creationId xmlns:a16="http://schemas.microsoft.com/office/drawing/2014/main" id="{2977F800-A7BC-68CD-07DB-9BE526CBC940}"/>
                </a:ext>
              </a:extLst>
            </p:cNvPr>
            <p:cNvPicPr/>
            <p:nvPr/>
          </p:nvPicPr>
          <p:blipFill>
            <a:blip r:embed="rId4" cstate="email">
              <a:extLst>
                <a:ext uri="{28A0092B-C50C-407E-A947-70E740481C1C}">
                  <a14:useLocalDpi xmlns:a14="http://schemas.microsoft.com/office/drawing/2010/main"/>
                </a:ext>
              </a:extLst>
            </a:blip>
            <a:stretch>
              <a:fillRect/>
            </a:stretch>
          </p:blipFill>
          <p:spPr>
            <a:xfrm>
              <a:off x="6735098" y="2385933"/>
              <a:ext cx="1816359" cy="1222916"/>
            </a:xfrm>
            <a:prstGeom prst="rect">
              <a:avLst/>
            </a:prstGeom>
          </p:spPr>
        </p:pic>
        <p:sp>
          <p:nvSpPr>
            <p:cNvPr id="39" name="object 11">
              <a:extLst>
                <a:ext uri="{FF2B5EF4-FFF2-40B4-BE49-F238E27FC236}">
                  <a16:creationId xmlns:a16="http://schemas.microsoft.com/office/drawing/2014/main" id="{DC0CFA6A-4773-D51F-BEA9-C84DC7A54503}"/>
                </a:ext>
              </a:extLst>
            </p:cNvPr>
            <p:cNvSpPr txBox="1"/>
            <p:nvPr/>
          </p:nvSpPr>
          <p:spPr>
            <a:xfrm>
              <a:off x="6526297" y="2187125"/>
              <a:ext cx="2219256" cy="151318"/>
            </a:xfrm>
            <a:prstGeom prst="rect">
              <a:avLst/>
            </a:prstGeom>
          </p:spPr>
          <p:txBody>
            <a:bodyPr vert="horz" wrap="square" lIns="0" tIns="12695" rIns="0" bIns="0" rtlCol="0">
              <a:spAutoFit/>
            </a:bodyPr>
            <a:lstStyle/>
            <a:p>
              <a:pPr algn="ctr"/>
              <a:r>
                <a:rPr lang="ja-JP" altLang="en-US" sz="900" b="1" dirty="0">
                  <a:latin typeface="+mn-ea"/>
                  <a:cs typeface="YuGo-Medium"/>
                </a:rPr>
                <a:t>本</a:t>
              </a:r>
              <a:r>
                <a:rPr lang="en-US" altLang="ja-JP" sz="900" b="1" dirty="0">
                  <a:latin typeface="+mn-ea"/>
                  <a:cs typeface="YuGo-Medium"/>
                </a:rPr>
                <a:t> </a:t>
              </a:r>
              <a:r>
                <a:rPr lang="ja-JP" altLang="en-US" sz="900" b="1" dirty="0">
                  <a:latin typeface="+mn-ea"/>
                  <a:cs typeface="YuGo-Medium"/>
                </a:rPr>
                <a:t>文 ◯ ◯ ◯ ◯ ◯ ◯ ◯ </a:t>
              </a:r>
              <a:endParaRPr sz="900" b="1" dirty="0">
                <a:latin typeface="+mn-ea"/>
                <a:cs typeface="YuGo-Medium"/>
              </a:endParaRPr>
            </a:p>
          </p:txBody>
        </p:sp>
      </p:grpSp>
      <p:sp>
        <p:nvSpPr>
          <p:cNvPr id="40" name="object 18">
            <a:extLst>
              <a:ext uri="{FF2B5EF4-FFF2-40B4-BE49-F238E27FC236}">
                <a16:creationId xmlns:a16="http://schemas.microsoft.com/office/drawing/2014/main" id="{EBD1AA9C-586C-6134-E92F-AA3246F40358}"/>
              </a:ext>
            </a:extLst>
          </p:cNvPr>
          <p:cNvSpPr txBox="1"/>
          <p:nvPr/>
        </p:nvSpPr>
        <p:spPr>
          <a:xfrm>
            <a:off x="1195273" y="3973538"/>
            <a:ext cx="7782106" cy="647613"/>
          </a:xfrm>
          <a:prstGeom prst="rect">
            <a:avLst/>
          </a:prstGeom>
        </p:spPr>
        <p:txBody>
          <a:bodyPr vert="horz" wrap="square" lIns="0" tIns="48260" rIns="0" bIns="0" rtlCol="0">
            <a:spAutoFit/>
          </a:bodyPr>
          <a:lstStyle/>
          <a:p>
            <a:pPr marL="12065">
              <a:lnSpc>
                <a:spcPct val="100000"/>
              </a:lnSpc>
              <a:spcBef>
                <a:spcPts val="105"/>
              </a:spcBef>
              <a:tabLst>
                <a:tab pos="193040" algn="l"/>
              </a:tabLst>
            </a:pPr>
            <a:r>
              <a:rPr lang="ja-JP" altLang="en-US" sz="1100" b="1" dirty="0">
                <a:latin typeface="Yu Gothic" panose="020B0400000000000000" pitchFamily="34" charset="-128"/>
                <a:ea typeface="Yu Gothic" panose="020B0400000000000000" pitchFamily="34" charset="-128"/>
              </a:rPr>
              <a:t>▶</a:t>
            </a:r>
            <a:r>
              <a:rPr lang="en-US" altLang="ja-JP" sz="1100" b="1" dirty="0">
                <a:latin typeface="Yu Gothic" panose="020B0400000000000000" pitchFamily="34" charset="-128"/>
                <a:ea typeface="Yu Gothic" panose="020B0400000000000000" pitchFamily="34" charset="-128"/>
              </a:rPr>
              <a:t> </a:t>
            </a:r>
            <a:r>
              <a:rPr lang="ja-JP" altLang="en-US" sz="1100" b="1" dirty="0">
                <a:latin typeface="Yu Gothic" panose="020B0400000000000000" pitchFamily="34" charset="-128"/>
                <a:ea typeface="Yu Gothic" panose="020B0400000000000000" pitchFamily="34" charset="-128"/>
              </a:rPr>
              <a:t>お問い合わせ先</a:t>
            </a:r>
            <a:endParaRPr lang="en-US" altLang="ja-JP" sz="1100" b="1" dirty="0">
              <a:latin typeface="Yu Gothic" panose="020B0400000000000000" pitchFamily="34" charset="-128"/>
              <a:ea typeface="Yu Gothic" panose="020B0400000000000000" pitchFamily="34" charset="-128"/>
            </a:endParaRPr>
          </a:p>
          <a:p>
            <a:pPr marL="12065">
              <a:lnSpc>
                <a:spcPct val="150000"/>
              </a:lnSpc>
              <a:spcBef>
                <a:spcPts val="105"/>
              </a:spcBef>
              <a:tabLst>
                <a:tab pos="193040" algn="l"/>
              </a:tabLst>
            </a:pPr>
            <a:r>
              <a:rPr lang="ja-JP" altLang="en" sz="1050" spc="-5" dirty="0">
                <a:latin typeface="Yu Gothic" panose="020B0400000000000000" pitchFamily="34" charset="-128"/>
                <a:ea typeface="Yu Gothic" panose="020B0400000000000000" pitchFamily="34" charset="-128"/>
                <a:cs typeface="游ゴシック"/>
              </a:rPr>
              <a:t>・</a:t>
            </a:r>
            <a:r>
              <a:rPr lang="ja-JP" altLang="en-US" sz="1050" spc="-5" dirty="0">
                <a:latin typeface="Yu Gothic" panose="020B0400000000000000" pitchFamily="34" charset="-128"/>
                <a:ea typeface="Yu Gothic" panose="020B0400000000000000" pitchFamily="34" charset="-128"/>
                <a:cs typeface="游ゴシック"/>
              </a:rPr>
              <a:t>サービスや製品、商品などへのお問い合わせ先以外へのリンク先（関連リンク）は、</a:t>
            </a:r>
            <a:r>
              <a:rPr lang="ja-JP" altLang="en-US" sz="1050" b="1" spc="-5" dirty="0">
                <a:solidFill>
                  <a:srgbClr val="C00000"/>
                </a:solidFill>
                <a:latin typeface="Yu Gothic" panose="020B0400000000000000" pitchFamily="34" charset="-128"/>
                <a:ea typeface="Yu Gothic" panose="020B0400000000000000" pitchFamily="34" charset="-128"/>
                <a:cs typeface="游ゴシック"/>
              </a:rPr>
              <a:t>文末に</a:t>
            </a:r>
            <a:r>
              <a:rPr lang="en-US" altLang="ja-JP" sz="1050" b="1" spc="-5" dirty="0">
                <a:solidFill>
                  <a:srgbClr val="C00000"/>
                </a:solidFill>
                <a:latin typeface="Yu Gothic" panose="020B0400000000000000" pitchFamily="34" charset="-128"/>
                <a:ea typeface="Yu Gothic" panose="020B0400000000000000" pitchFamily="34" charset="-128"/>
                <a:cs typeface="游ゴシック"/>
              </a:rPr>
              <a:t>2</a:t>
            </a:r>
            <a:r>
              <a:rPr lang="ja-JP" altLang="en-US" sz="1050" b="1" spc="-5" dirty="0">
                <a:solidFill>
                  <a:srgbClr val="C00000"/>
                </a:solidFill>
                <a:latin typeface="Yu Gothic" panose="020B0400000000000000" pitchFamily="34" charset="-128"/>
                <a:ea typeface="Yu Gothic" panose="020B0400000000000000" pitchFamily="34" charset="-128"/>
                <a:cs typeface="游ゴシック"/>
              </a:rPr>
              <a:t>か所まで掲載</a:t>
            </a:r>
            <a:r>
              <a:rPr lang="ja-JP" altLang="en-US" sz="1050" spc="-5" dirty="0">
                <a:latin typeface="Yu Gothic" panose="020B0400000000000000" pitchFamily="34" charset="-128"/>
                <a:ea typeface="Yu Gothic" panose="020B0400000000000000" pitchFamily="34" charset="-128"/>
                <a:cs typeface="游ゴシック"/>
              </a:rPr>
              <a:t>してください。</a:t>
            </a:r>
          </a:p>
          <a:p>
            <a:pPr marL="12065">
              <a:lnSpc>
                <a:spcPct val="100000"/>
              </a:lnSpc>
              <a:spcBef>
                <a:spcPts val="105"/>
              </a:spcBef>
              <a:tabLst>
                <a:tab pos="193040" algn="l"/>
              </a:tabLst>
            </a:pPr>
            <a:r>
              <a:rPr lang="ja-JP" altLang="en-US" sz="1050" spc="-5" dirty="0">
                <a:latin typeface="Yu Gothic" panose="020B0400000000000000" pitchFamily="34" charset="-128"/>
                <a:ea typeface="Yu Gothic" panose="020B0400000000000000" pitchFamily="34" charset="-128"/>
                <a:cs typeface="游ゴシック"/>
              </a:rPr>
              <a:t>・バナーなどの挿入はできません。</a:t>
            </a:r>
            <a:endParaRPr lang="en-US" altLang="ja-JP" sz="1050" spc="-5" dirty="0">
              <a:latin typeface="Yu Gothic" panose="020B0400000000000000" pitchFamily="34" charset="-128"/>
              <a:ea typeface="Yu Gothic" panose="020B0400000000000000" pitchFamily="34" charset="-128"/>
              <a:cs typeface="游ゴシック"/>
            </a:endParaRPr>
          </a:p>
        </p:txBody>
      </p:sp>
      <p:sp>
        <p:nvSpPr>
          <p:cNvPr id="41" name="object 18">
            <a:extLst>
              <a:ext uri="{FF2B5EF4-FFF2-40B4-BE49-F238E27FC236}">
                <a16:creationId xmlns:a16="http://schemas.microsoft.com/office/drawing/2014/main" id="{2457087E-F0E7-8B58-6496-BC81B66AE659}"/>
              </a:ext>
            </a:extLst>
          </p:cNvPr>
          <p:cNvSpPr txBox="1"/>
          <p:nvPr/>
        </p:nvSpPr>
        <p:spPr>
          <a:xfrm>
            <a:off x="1195249" y="4776012"/>
            <a:ext cx="4325136" cy="1031051"/>
          </a:xfrm>
          <a:prstGeom prst="rect">
            <a:avLst/>
          </a:prstGeom>
        </p:spPr>
        <p:txBody>
          <a:bodyPr vert="horz" wrap="square" lIns="0" tIns="48260" rIns="0" bIns="0" rtlCol="0">
            <a:spAutoFit/>
          </a:bodyPr>
          <a:lstStyle/>
          <a:p>
            <a:pPr marL="12065">
              <a:lnSpc>
                <a:spcPct val="100000"/>
              </a:lnSpc>
              <a:spcBef>
                <a:spcPts val="105"/>
              </a:spcBef>
              <a:tabLst>
                <a:tab pos="193040" algn="l"/>
              </a:tabLst>
            </a:pPr>
            <a:r>
              <a:rPr lang="ja-JP" altLang="en-US" sz="1100" b="1" dirty="0">
                <a:latin typeface="Yu Gothic" panose="020B0400000000000000" pitchFamily="34" charset="-128"/>
                <a:ea typeface="Yu Gothic" panose="020B0400000000000000" pitchFamily="34" charset="-128"/>
              </a:rPr>
              <a:t>▶</a:t>
            </a:r>
            <a:r>
              <a:rPr lang="en-US" altLang="ja-JP" sz="1100" b="1" dirty="0">
                <a:latin typeface="Yu Gothic" panose="020B0400000000000000" pitchFamily="34" charset="-128"/>
                <a:ea typeface="Yu Gothic" panose="020B0400000000000000" pitchFamily="34" charset="-128"/>
              </a:rPr>
              <a:t> </a:t>
            </a:r>
            <a:r>
              <a:rPr lang="ja-JP" altLang="en-US" sz="1100" b="1" dirty="0">
                <a:latin typeface="Yu Gothic" panose="020B0400000000000000" pitchFamily="34" charset="-128"/>
                <a:ea typeface="Yu Gothic" panose="020B0400000000000000" pitchFamily="34" charset="-128"/>
              </a:rPr>
              <a:t>ページ送り</a:t>
            </a:r>
            <a:endParaRPr lang="en-US" altLang="ja-JP" sz="1100" b="1" dirty="0">
              <a:latin typeface="Yu Gothic" panose="020B0400000000000000" pitchFamily="34" charset="-128"/>
              <a:ea typeface="Yu Gothic" panose="020B0400000000000000" pitchFamily="34" charset="-128"/>
            </a:endParaRPr>
          </a:p>
          <a:p>
            <a:pPr marL="12065">
              <a:lnSpc>
                <a:spcPct val="150000"/>
              </a:lnSpc>
              <a:spcBef>
                <a:spcPts val="105"/>
              </a:spcBef>
              <a:tabLst>
                <a:tab pos="193040" algn="l"/>
              </a:tabLst>
            </a:pPr>
            <a:r>
              <a:rPr lang="ja-JP" altLang="en" sz="1050" spc="-5" dirty="0">
                <a:latin typeface="Yu Gothic" panose="020B0400000000000000" pitchFamily="34" charset="-128"/>
                <a:ea typeface="Yu Gothic" panose="020B0400000000000000" pitchFamily="34" charset="-128"/>
                <a:cs typeface="游ゴシック"/>
              </a:rPr>
              <a:t>・</a:t>
            </a:r>
            <a:r>
              <a:rPr lang="ja-JP" altLang="en-US" sz="1050" spc="-5" dirty="0">
                <a:latin typeface="Yu Gothic" panose="020B0400000000000000" pitchFamily="34" charset="-128"/>
                <a:ea typeface="Yu Gothic" panose="020B0400000000000000" pitchFamily="34" charset="-128"/>
                <a:cs typeface="游ゴシック"/>
              </a:rPr>
              <a:t>ページ送りの「続きを読む」はシステム側で規定されているため、</a:t>
            </a:r>
            <a:endParaRPr lang="en-US" altLang="ja-JP" sz="1050" spc="-5" dirty="0">
              <a:latin typeface="Yu Gothic" panose="020B0400000000000000" pitchFamily="34" charset="-128"/>
              <a:ea typeface="Yu Gothic" panose="020B0400000000000000" pitchFamily="34" charset="-128"/>
              <a:cs typeface="游ゴシック"/>
            </a:endParaRPr>
          </a:p>
          <a:p>
            <a:pPr marL="12065">
              <a:lnSpc>
                <a:spcPct val="150000"/>
              </a:lnSpc>
              <a:spcBef>
                <a:spcPts val="105"/>
              </a:spcBef>
              <a:tabLst>
                <a:tab pos="193040" algn="l"/>
              </a:tabLst>
            </a:pPr>
            <a:r>
              <a:rPr lang="ja-JP" altLang="en-US" sz="1050" spc="-5" dirty="0">
                <a:latin typeface="Yu Gothic" panose="020B0400000000000000" pitchFamily="34" charset="-128"/>
                <a:ea typeface="Yu Gothic" panose="020B0400000000000000" pitchFamily="34" charset="-128"/>
                <a:cs typeface="游ゴシック"/>
              </a:rPr>
              <a:t>　別のデザインは指定できません。</a:t>
            </a:r>
          </a:p>
          <a:p>
            <a:pPr marL="12065">
              <a:lnSpc>
                <a:spcPct val="100000"/>
              </a:lnSpc>
              <a:spcBef>
                <a:spcPts val="105"/>
              </a:spcBef>
              <a:tabLst>
                <a:tab pos="193040" algn="l"/>
              </a:tabLst>
            </a:pPr>
            <a:r>
              <a:rPr lang="ja-JP" altLang="en-US" sz="900" spc="-5" dirty="0">
                <a:latin typeface="Yu Gothic" panose="020B0400000000000000" pitchFamily="34" charset="-128"/>
                <a:ea typeface="Yu Gothic" panose="020B0400000000000000" pitchFamily="34" charset="-128"/>
                <a:cs typeface="游ゴシック"/>
              </a:rPr>
              <a:t>　</a:t>
            </a:r>
            <a:r>
              <a:rPr lang="en-US" altLang="ja-JP" sz="900" spc="-5" dirty="0">
                <a:latin typeface="Yu Gothic" panose="020B0400000000000000" pitchFamily="34" charset="-128"/>
                <a:ea typeface="Yu Gothic" panose="020B0400000000000000" pitchFamily="34" charset="-128"/>
                <a:cs typeface="游ゴシック"/>
              </a:rPr>
              <a:t>※ </a:t>
            </a:r>
            <a:r>
              <a:rPr lang="ja-JP" altLang="en-US" sz="900" spc="-5" dirty="0">
                <a:latin typeface="Yu Gothic" panose="020B0400000000000000" pitchFamily="34" charset="-128"/>
                <a:ea typeface="Yu Gothic" panose="020B0400000000000000" pitchFamily="34" charset="-128"/>
                <a:cs typeface="游ゴシック"/>
              </a:rPr>
              <a:t>「続きを読む」の下には、</a:t>
            </a:r>
            <a:r>
              <a:rPr lang="ja-JP" altLang="en-US" sz="900" b="1" spc="-5" dirty="0">
                <a:solidFill>
                  <a:srgbClr val="C00000"/>
                </a:solidFill>
                <a:latin typeface="Yu Gothic" panose="020B0400000000000000" pitchFamily="34" charset="-128"/>
                <a:ea typeface="Yu Gothic" panose="020B0400000000000000" pitchFamily="34" charset="-128"/>
                <a:cs typeface="游ゴシック"/>
              </a:rPr>
              <a:t>「本文中見出し」</a:t>
            </a:r>
            <a:r>
              <a:rPr lang="ja-JP" altLang="en-US" sz="900" spc="-5" dirty="0">
                <a:latin typeface="Yu Gothic" panose="020B0400000000000000" pitchFamily="34" charset="-128"/>
                <a:ea typeface="Yu Gothic" panose="020B0400000000000000" pitchFamily="34" charset="-128"/>
                <a:cs typeface="游ゴシック"/>
              </a:rPr>
              <a:t>の文字が</a:t>
            </a:r>
            <a:endParaRPr lang="en-US" altLang="ja-JP" sz="900" spc="-5" dirty="0">
              <a:latin typeface="Yu Gothic" panose="020B0400000000000000" pitchFamily="34" charset="-128"/>
              <a:ea typeface="Yu Gothic" panose="020B0400000000000000" pitchFamily="34" charset="-128"/>
              <a:cs typeface="游ゴシック"/>
            </a:endParaRPr>
          </a:p>
          <a:p>
            <a:pPr marL="12065">
              <a:lnSpc>
                <a:spcPct val="100000"/>
              </a:lnSpc>
              <a:spcBef>
                <a:spcPts val="105"/>
              </a:spcBef>
              <a:tabLst>
                <a:tab pos="193040" algn="l"/>
              </a:tabLst>
            </a:pPr>
            <a:r>
              <a:rPr lang="ja-JP" altLang="en-US" sz="900" spc="-5" dirty="0">
                <a:latin typeface="Yu Gothic" panose="020B0400000000000000" pitchFamily="34" charset="-128"/>
                <a:ea typeface="Yu Gothic" panose="020B0400000000000000" pitchFamily="34" charset="-128"/>
                <a:cs typeface="游ゴシック"/>
              </a:rPr>
              <a:t>　　</a:t>
            </a:r>
            <a:r>
              <a:rPr lang="en-US" altLang="ja-JP" sz="900" spc="-5" dirty="0">
                <a:latin typeface="Yu Gothic" panose="020B0400000000000000" pitchFamily="34" charset="-128"/>
                <a:ea typeface="Yu Gothic" panose="020B0400000000000000" pitchFamily="34" charset="-128"/>
                <a:cs typeface="游ゴシック"/>
              </a:rPr>
              <a:t> </a:t>
            </a:r>
            <a:r>
              <a:rPr lang="ja-JP" altLang="en-US" sz="900" spc="-5" dirty="0">
                <a:latin typeface="Yu Gothic" panose="020B0400000000000000" pitchFamily="34" charset="-128"/>
                <a:ea typeface="Yu Gothic" panose="020B0400000000000000" pitchFamily="34" charset="-128"/>
                <a:cs typeface="游ゴシック"/>
              </a:rPr>
              <a:t>そのまま表示されます。</a:t>
            </a:r>
            <a:endParaRPr lang="en-US" altLang="ja-JP" sz="900" spc="-5" dirty="0">
              <a:latin typeface="Yu Gothic" panose="020B0400000000000000" pitchFamily="34" charset="-128"/>
              <a:ea typeface="Yu Gothic" panose="020B0400000000000000" pitchFamily="34" charset="-128"/>
              <a:cs typeface="游ゴシック"/>
            </a:endParaRPr>
          </a:p>
        </p:txBody>
      </p:sp>
      <p:sp>
        <p:nvSpPr>
          <p:cNvPr id="42" name="object 18">
            <a:extLst>
              <a:ext uri="{FF2B5EF4-FFF2-40B4-BE49-F238E27FC236}">
                <a16:creationId xmlns:a16="http://schemas.microsoft.com/office/drawing/2014/main" id="{77557A15-1CFD-C1EC-8796-58CE8992CE97}"/>
              </a:ext>
            </a:extLst>
          </p:cNvPr>
          <p:cNvSpPr txBox="1"/>
          <p:nvPr/>
        </p:nvSpPr>
        <p:spPr>
          <a:xfrm>
            <a:off x="5384130" y="4803885"/>
            <a:ext cx="3105059" cy="705771"/>
          </a:xfrm>
          <a:prstGeom prst="rect">
            <a:avLst/>
          </a:prstGeom>
        </p:spPr>
        <p:txBody>
          <a:bodyPr vert="horz" wrap="square" lIns="0" tIns="48260" rIns="0" bIns="0" rtlCol="0">
            <a:spAutoFit/>
          </a:bodyPr>
          <a:lstStyle/>
          <a:p>
            <a:pPr marL="12065">
              <a:lnSpc>
                <a:spcPct val="100000"/>
              </a:lnSpc>
              <a:spcBef>
                <a:spcPts val="105"/>
              </a:spcBef>
              <a:tabLst>
                <a:tab pos="193040" algn="l"/>
              </a:tabLst>
            </a:pPr>
            <a:r>
              <a:rPr lang="ja-JP" altLang="en-US" sz="1100" b="1" dirty="0">
                <a:latin typeface="Yu Gothic" panose="020B0400000000000000" pitchFamily="34" charset="-128"/>
                <a:ea typeface="Yu Gothic" panose="020B0400000000000000" pitchFamily="34" charset="-128"/>
              </a:rPr>
              <a:t>▶</a:t>
            </a:r>
            <a:r>
              <a:rPr lang="en-US" altLang="ja-JP" sz="1100" b="1" dirty="0">
                <a:latin typeface="Yu Gothic" panose="020B0400000000000000" pitchFamily="34" charset="-128"/>
                <a:ea typeface="Yu Gothic" panose="020B0400000000000000" pitchFamily="34" charset="-128"/>
              </a:rPr>
              <a:t> </a:t>
            </a:r>
            <a:r>
              <a:rPr lang="ja-JP" altLang="en-US" sz="1100" b="1" dirty="0">
                <a:latin typeface="Yu Gothic" panose="020B0400000000000000" pitchFamily="34" charset="-128"/>
                <a:ea typeface="Yu Gothic" panose="020B0400000000000000" pitchFamily="34" charset="-128"/>
              </a:rPr>
              <a:t>スマホ用ページデザインについて</a:t>
            </a:r>
            <a:endParaRPr lang="en-US" altLang="ja-JP" sz="1100" b="1" spc="300" dirty="0">
              <a:latin typeface="Yu Gothic" panose="020B0400000000000000" pitchFamily="34" charset="-128"/>
              <a:ea typeface="Yu Gothic" panose="020B0400000000000000" pitchFamily="34" charset="-128"/>
            </a:endParaRPr>
          </a:p>
          <a:p>
            <a:pPr marL="12065">
              <a:lnSpc>
                <a:spcPct val="150000"/>
              </a:lnSpc>
              <a:spcBef>
                <a:spcPts val="105"/>
              </a:spcBef>
              <a:tabLst>
                <a:tab pos="193040" algn="l"/>
              </a:tabLst>
            </a:pPr>
            <a:r>
              <a:rPr lang="ja-JP" altLang="en" sz="1050" spc="-5" dirty="0">
                <a:latin typeface="Yu Gothic" panose="020B0400000000000000" pitchFamily="34" charset="-128"/>
                <a:ea typeface="Yu Gothic" panose="020B0400000000000000" pitchFamily="34" charset="-128"/>
                <a:cs typeface="游ゴシック"/>
              </a:rPr>
              <a:t>・</a:t>
            </a:r>
            <a:r>
              <a:rPr lang="en" altLang="ja-JP" sz="1050" spc="-5" dirty="0">
                <a:latin typeface="Yu Gothic" panose="020B0400000000000000" pitchFamily="34" charset="-128"/>
                <a:ea typeface="Yu Gothic" panose="020B0400000000000000" pitchFamily="34" charset="-128"/>
                <a:cs typeface="游ゴシック"/>
              </a:rPr>
              <a:t>PC</a:t>
            </a:r>
            <a:r>
              <a:rPr lang="ja-JP" altLang="en-US" sz="1050" spc="-5" dirty="0">
                <a:latin typeface="Yu Gothic" panose="020B0400000000000000" pitchFamily="34" charset="-128"/>
                <a:ea typeface="Yu Gothic" panose="020B0400000000000000" pitchFamily="34" charset="-128"/>
                <a:cs typeface="游ゴシック"/>
              </a:rPr>
              <a:t>と同じタグをそのまま利用するため、</a:t>
            </a:r>
            <a:endParaRPr lang="en-US" altLang="ja-JP" sz="1050" spc="-5" dirty="0">
              <a:latin typeface="Yu Gothic" panose="020B0400000000000000" pitchFamily="34" charset="-128"/>
              <a:ea typeface="Yu Gothic" panose="020B0400000000000000" pitchFamily="34" charset="-128"/>
              <a:cs typeface="游ゴシック"/>
            </a:endParaRPr>
          </a:p>
          <a:p>
            <a:pPr marL="12065">
              <a:lnSpc>
                <a:spcPct val="150000"/>
              </a:lnSpc>
              <a:spcBef>
                <a:spcPts val="105"/>
              </a:spcBef>
              <a:tabLst>
                <a:tab pos="193040" algn="l"/>
              </a:tabLst>
            </a:pPr>
            <a:r>
              <a:rPr lang="ja-JP" altLang="en-US" sz="1050" spc="-5" dirty="0">
                <a:latin typeface="Yu Gothic" panose="020B0400000000000000" pitchFamily="34" charset="-128"/>
                <a:ea typeface="Yu Gothic" panose="020B0400000000000000" pitchFamily="34" charset="-128"/>
                <a:cs typeface="游ゴシック"/>
              </a:rPr>
              <a:t>　指定できません。</a:t>
            </a:r>
            <a:endParaRPr lang="en-US" altLang="ja-JP" sz="1050" spc="-5" dirty="0">
              <a:latin typeface="Yu Gothic" panose="020B0400000000000000" pitchFamily="34" charset="-128"/>
              <a:ea typeface="Yu Gothic" panose="020B0400000000000000" pitchFamily="34" charset="-128"/>
              <a:cs typeface="游ゴシック"/>
            </a:endParaRPr>
          </a:p>
        </p:txBody>
      </p:sp>
      <p:sp>
        <p:nvSpPr>
          <p:cNvPr id="43" name="object 18">
            <a:extLst>
              <a:ext uri="{FF2B5EF4-FFF2-40B4-BE49-F238E27FC236}">
                <a16:creationId xmlns:a16="http://schemas.microsoft.com/office/drawing/2014/main" id="{9E570BE0-684A-B48F-A53E-FE126E1E84A7}"/>
              </a:ext>
            </a:extLst>
          </p:cNvPr>
          <p:cNvSpPr txBox="1"/>
          <p:nvPr/>
        </p:nvSpPr>
        <p:spPr>
          <a:xfrm>
            <a:off x="5337475" y="5542460"/>
            <a:ext cx="3456994" cy="1090042"/>
          </a:xfrm>
          <a:prstGeom prst="rect">
            <a:avLst/>
          </a:prstGeom>
        </p:spPr>
        <p:txBody>
          <a:bodyPr vert="horz" wrap="square" lIns="0" tIns="48260" rIns="0" bIns="0" rtlCol="0">
            <a:spAutoFit/>
          </a:bodyPr>
          <a:lstStyle/>
          <a:p>
            <a:pPr marL="12065">
              <a:lnSpc>
                <a:spcPct val="100000"/>
              </a:lnSpc>
              <a:spcBef>
                <a:spcPts val="105"/>
              </a:spcBef>
              <a:tabLst>
                <a:tab pos="193040" algn="l"/>
              </a:tabLst>
            </a:pPr>
            <a:r>
              <a:rPr lang="ja-JP" altLang="en-US" sz="1100" b="1" dirty="0">
                <a:latin typeface="Yu Gothic" panose="020B0400000000000000" pitchFamily="34" charset="-128"/>
                <a:ea typeface="Yu Gothic" panose="020B0400000000000000" pitchFamily="34" charset="-128"/>
              </a:rPr>
              <a:t>▶</a:t>
            </a:r>
            <a:r>
              <a:rPr lang="en-US" altLang="ja-JP" sz="1100" b="1" dirty="0">
                <a:latin typeface="Yu Gothic" panose="020B0400000000000000" pitchFamily="34" charset="-128"/>
                <a:ea typeface="Yu Gothic" panose="020B0400000000000000" pitchFamily="34" charset="-128"/>
              </a:rPr>
              <a:t> </a:t>
            </a:r>
            <a:r>
              <a:rPr lang="ja-JP" altLang="en-US" sz="1100" b="1" dirty="0">
                <a:latin typeface="Yu Gothic" panose="020B0400000000000000" pitchFamily="34" charset="-128"/>
                <a:ea typeface="Yu Gothic" panose="020B0400000000000000" pitchFamily="34" charset="-128"/>
              </a:rPr>
              <a:t>クリック計測</a:t>
            </a:r>
            <a:endParaRPr lang="en-US" altLang="ja-JP" sz="1100" b="1" dirty="0">
              <a:latin typeface="Yu Gothic" panose="020B0400000000000000" pitchFamily="34" charset="-128"/>
              <a:ea typeface="Yu Gothic" panose="020B0400000000000000" pitchFamily="34" charset="-128"/>
            </a:endParaRPr>
          </a:p>
          <a:p>
            <a:pPr marL="12065">
              <a:lnSpc>
                <a:spcPct val="100000"/>
              </a:lnSpc>
              <a:spcBef>
                <a:spcPts val="105"/>
              </a:spcBef>
              <a:tabLst>
                <a:tab pos="193040" algn="l"/>
              </a:tabLst>
            </a:pPr>
            <a:r>
              <a:rPr lang="ja-JP" altLang="en-US" sz="1050" spc="-5" dirty="0">
                <a:latin typeface="Yu Gothic" panose="020B0400000000000000" pitchFamily="34" charset="-128"/>
                <a:ea typeface="Yu Gothic" panose="020B0400000000000000" pitchFamily="34" charset="-128"/>
                <a:cs typeface="游ゴシック"/>
              </a:rPr>
              <a:t>・クライアントサイトへのリンクの計測が可能。</a:t>
            </a:r>
          </a:p>
          <a:p>
            <a:pPr marL="12065">
              <a:lnSpc>
                <a:spcPct val="100000"/>
              </a:lnSpc>
              <a:spcBef>
                <a:spcPts val="105"/>
              </a:spcBef>
              <a:tabLst>
                <a:tab pos="193040" algn="l"/>
              </a:tabLst>
            </a:pPr>
            <a:r>
              <a:rPr lang="ja-JP" altLang="en-US" sz="1050" spc="-5" dirty="0">
                <a:latin typeface="Yu Gothic" panose="020B0400000000000000" pitchFamily="34" charset="-128"/>
                <a:ea typeface="Yu Gothic" panose="020B0400000000000000" pitchFamily="34" charset="-128"/>
                <a:cs typeface="游ゴシック"/>
              </a:rPr>
              <a:t>・本文中のテキストからのクリック計測も可能。</a:t>
            </a:r>
          </a:p>
          <a:p>
            <a:pPr marL="12065">
              <a:lnSpc>
                <a:spcPct val="100000"/>
              </a:lnSpc>
              <a:spcBef>
                <a:spcPts val="105"/>
              </a:spcBef>
              <a:tabLst>
                <a:tab pos="193040" algn="l"/>
              </a:tabLst>
            </a:pPr>
            <a:r>
              <a:rPr lang="ja-JP" altLang="en-US" sz="1050" spc="-5" dirty="0">
                <a:latin typeface="Yu Gothic" panose="020B0400000000000000" pitchFamily="34" charset="-128"/>
                <a:ea typeface="Yu Gothic" panose="020B0400000000000000" pitchFamily="34" charset="-128"/>
                <a:cs typeface="游ゴシック"/>
              </a:rPr>
              <a:t>・クリック計測の依頼方法等については、こちら</a:t>
            </a:r>
            <a:r>
              <a:rPr lang="en-US" altLang="ja-JP" sz="1050" spc="-5" dirty="0">
                <a:latin typeface="Yu Gothic" panose="020B0400000000000000" pitchFamily="34" charset="-128"/>
                <a:ea typeface="Yu Gothic" panose="020B0400000000000000" pitchFamily="34" charset="-128"/>
                <a:cs typeface="游ゴシック"/>
              </a:rPr>
              <a:t> </a:t>
            </a:r>
          </a:p>
          <a:p>
            <a:pPr marL="12065">
              <a:lnSpc>
                <a:spcPct val="100000"/>
              </a:lnSpc>
              <a:spcBef>
                <a:spcPts val="105"/>
              </a:spcBef>
              <a:tabLst>
                <a:tab pos="193040" algn="l"/>
              </a:tabLst>
            </a:pPr>
            <a:r>
              <a:rPr lang="en-US" altLang="ja-JP" sz="1050" spc="-5" dirty="0">
                <a:latin typeface="Yu Gothic" panose="020B0400000000000000" pitchFamily="34" charset="-128"/>
                <a:ea typeface="Yu Gothic" panose="020B0400000000000000" pitchFamily="34" charset="-128"/>
                <a:cs typeface="游ゴシック"/>
              </a:rPr>
              <a:t> </a:t>
            </a:r>
            <a:r>
              <a:rPr lang="ja-JP" altLang="en-US" sz="1050" spc="-5" dirty="0">
                <a:latin typeface="Yu Gothic" panose="020B0400000000000000" pitchFamily="34" charset="-128"/>
                <a:ea typeface="Yu Gothic" panose="020B0400000000000000" pitchFamily="34" charset="-128"/>
                <a:cs typeface="游ゴシック"/>
              </a:rPr>
              <a:t>（</a:t>
            </a:r>
            <a:r>
              <a:rPr lang="en" altLang="ja-JP" sz="1050" spc="-5" dirty="0">
                <a:solidFill>
                  <a:srgbClr val="0070C0"/>
                </a:solidFill>
                <a:latin typeface="Yu Gothic" panose="020B0400000000000000" pitchFamily="34" charset="-128"/>
                <a:ea typeface="Yu Gothic" panose="020B0400000000000000" pitchFamily="34" charset="-128"/>
                <a:cs typeface="游ゴシック"/>
              </a:rPr>
              <a:t>https://special.nikkeibp.co.jp/atclh/manual/#11</a:t>
            </a:r>
            <a:r>
              <a:rPr lang="ja-JP" altLang="en" sz="1050" spc="-5" dirty="0">
                <a:latin typeface="Yu Gothic" panose="020B0400000000000000" pitchFamily="34" charset="-128"/>
                <a:ea typeface="Yu Gothic" panose="020B0400000000000000" pitchFamily="34" charset="-128"/>
                <a:cs typeface="游ゴシック"/>
              </a:rPr>
              <a:t>）</a:t>
            </a:r>
            <a:r>
              <a:rPr lang="ja-JP" altLang="en-US" sz="1050" spc="-5" dirty="0">
                <a:latin typeface="Yu Gothic" panose="020B0400000000000000" pitchFamily="34" charset="-128"/>
                <a:ea typeface="Yu Gothic" panose="020B0400000000000000" pitchFamily="34" charset="-128"/>
                <a:cs typeface="游ゴシック"/>
              </a:rPr>
              <a:t>を</a:t>
            </a:r>
            <a:endParaRPr lang="en-US" altLang="ja-JP" sz="1050" spc="-5" dirty="0">
              <a:latin typeface="Yu Gothic" panose="020B0400000000000000" pitchFamily="34" charset="-128"/>
              <a:ea typeface="Yu Gothic" panose="020B0400000000000000" pitchFamily="34" charset="-128"/>
              <a:cs typeface="游ゴシック"/>
            </a:endParaRPr>
          </a:p>
          <a:p>
            <a:pPr marL="12065">
              <a:lnSpc>
                <a:spcPct val="100000"/>
              </a:lnSpc>
              <a:spcBef>
                <a:spcPts val="105"/>
              </a:spcBef>
              <a:tabLst>
                <a:tab pos="193040" algn="l"/>
              </a:tabLst>
            </a:pPr>
            <a:r>
              <a:rPr lang="ja-JP" altLang="en-US" sz="1050" spc="-5" dirty="0">
                <a:latin typeface="Yu Gothic" panose="020B0400000000000000" pitchFamily="34" charset="-128"/>
                <a:ea typeface="Yu Gothic" panose="020B0400000000000000" pitchFamily="34" charset="-128"/>
                <a:cs typeface="游ゴシック"/>
              </a:rPr>
              <a:t>　ご参照ください。</a:t>
            </a:r>
            <a:endParaRPr lang="en-US" altLang="ja-JP" sz="1050" spc="-5" dirty="0">
              <a:latin typeface="Yu Gothic" panose="020B0400000000000000" pitchFamily="34" charset="-128"/>
              <a:ea typeface="Yu Gothic" panose="020B0400000000000000" pitchFamily="34" charset="-128"/>
              <a:cs typeface="游ゴシック"/>
            </a:endParaRPr>
          </a:p>
        </p:txBody>
      </p:sp>
      <p:pic>
        <p:nvPicPr>
          <p:cNvPr id="47" name="図 46">
            <a:extLst>
              <a:ext uri="{FF2B5EF4-FFF2-40B4-BE49-F238E27FC236}">
                <a16:creationId xmlns:a16="http://schemas.microsoft.com/office/drawing/2014/main" id="{B1516D80-199A-2984-6807-B72F6130868A}"/>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36435" y="5924989"/>
            <a:ext cx="3594372" cy="558785"/>
          </a:xfrm>
          <a:prstGeom prst="rect">
            <a:avLst/>
          </a:prstGeom>
          <a:noFill/>
          <a:ln>
            <a:noFill/>
          </a:ln>
        </p:spPr>
      </p:pic>
    </p:spTree>
    <p:extLst>
      <p:ext uri="{BB962C8B-B14F-4D97-AF65-F5344CB8AC3E}">
        <p14:creationId xmlns:p14="http://schemas.microsoft.com/office/powerpoint/2010/main" val="18688151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正方形/長方形 7">
            <a:extLst>
              <a:ext uri="{FF2B5EF4-FFF2-40B4-BE49-F238E27FC236}">
                <a16:creationId xmlns:a16="http://schemas.microsoft.com/office/drawing/2014/main" id="{5FC0B054-95FA-4073-AEE9-38E979F457EE}"/>
              </a:ext>
            </a:extLst>
          </p:cNvPr>
          <p:cNvSpPr/>
          <p:nvPr/>
        </p:nvSpPr>
        <p:spPr>
          <a:xfrm>
            <a:off x="609600" y="0"/>
            <a:ext cx="85344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正方形/長方形 14">
            <a:extLst>
              <a:ext uri="{FF2B5EF4-FFF2-40B4-BE49-F238E27FC236}">
                <a16:creationId xmlns:a16="http://schemas.microsoft.com/office/drawing/2014/main" id="{F29769D2-A0AA-482F-836C-0344AC290700}"/>
              </a:ext>
            </a:extLst>
          </p:cNvPr>
          <p:cNvSpPr/>
          <p:nvPr/>
        </p:nvSpPr>
        <p:spPr>
          <a:xfrm>
            <a:off x="825826" y="960162"/>
            <a:ext cx="8066383" cy="564247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タイトル 6">
            <a:extLst>
              <a:ext uri="{FF2B5EF4-FFF2-40B4-BE49-F238E27FC236}">
                <a16:creationId xmlns:a16="http://schemas.microsoft.com/office/drawing/2014/main" id="{CC0C1541-7417-4C57-B1B9-33BC7CFD064A}"/>
              </a:ext>
            </a:extLst>
          </p:cNvPr>
          <p:cNvSpPr>
            <a:spLocks noGrp="1"/>
          </p:cNvSpPr>
          <p:nvPr>
            <p:ph type="title"/>
          </p:nvPr>
        </p:nvSpPr>
        <p:spPr>
          <a:xfrm>
            <a:off x="825826" y="255364"/>
            <a:ext cx="6707088" cy="528407"/>
          </a:xfrm>
        </p:spPr>
        <p:txBody>
          <a:bodyPr>
            <a:normAutofit/>
          </a:bodyPr>
          <a:lstStyle/>
          <a:p>
            <a:r>
              <a:rPr lang="en-US" altLang="ja-JP" sz="2400" b="1" dirty="0">
                <a:latin typeface="游ゴシック" panose="020B0400000000000000" pitchFamily="50" charset="-128"/>
                <a:ea typeface="游ゴシック" panose="020B0400000000000000" pitchFamily="50" charset="-128"/>
              </a:rPr>
              <a:t>3.</a:t>
            </a:r>
            <a:r>
              <a:rPr lang="ja-JP" altLang="en-US" sz="2400" b="1" dirty="0">
                <a:latin typeface="游ゴシック" panose="020B0400000000000000" pitchFamily="50" charset="-128"/>
                <a:ea typeface="游ゴシック" panose="020B0400000000000000" pitchFamily="50" charset="-128"/>
              </a:rPr>
              <a:t> 制作ガイドライン</a:t>
            </a:r>
          </a:p>
        </p:txBody>
      </p:sp>
      <p:cxnSp>
        <p:nvCxnSpPr>
          <p:cNvPr id="9" name="直線コネクタ 8">
            <a:extLst>
              <a:ext uri="{FF2B5EF4-FFF2-40B4-BE49-F238E27FC236}">
                <a16:creationId xmlns:a16="http://schemas.microsoft.com/office/drawing/2014/main" id="{62FA6055-BFCD-4350-91F2-F8ACE5A8399A}"/>
              </a:ext>
            </a:extLst>
          </p:cNvPr>
          <p:cNvCxnSpPr>
            <a:cxnSpLocks/>
          </p:cNvCxnSpPr>
          <p:nvPr/>
        </p:nvCxnSpPr>
        <p:spPr>
          <a:xfrm>
            <a:off x="10371978" y="1423994"/>
            <a:ext cx="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91A7DBA9-A344-4587-918A-83A301B2EA94}"/>
              </a:ext>
            </a:extLst>
          </p:cNvPr>
          <p:cNvCxnSpPr/>
          <p:nvPr/>
        </p:nvCxnSpPr>
        <p:spPr>
          <a:xfrm>
            <a:off x="839078" y="770519"/>
            <a:ext cx="8066383" cy="0"/>
          </a:xfrm>
          <a:prstGeom prst="line">
            <a:avLst/>
          </a:prstGeom>
          <a:ln w="19050">
            <a:solidFill>
              <a:srgbClr val="01C4D9"/>
            </a:solidFill>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C923667B-3B59-4FD8-8D7A-2CFE5AD76CC0}"/>
              </a:ext>
            </a:extLst>
          </p:cNvPr>
          <p:cNvCxnSpPr/>
          <p:nvPr/>
        </p:nvCxnSpPr>
        <p:spPr>
          <a:xfrm>
            <a:off x="839078" y="726028"/>
            <a:ext cx="8066383" cy="0"/>
          </a:xfrm>
          <a:prstGeom prst="line">
            <a:avLst/>
          </a:prstGeom>
          <a:ln w="19050">
            <a:solidFill>
              <a:srgbClr val="B8B6C3"/>
            </a:solidFill>
          </a:ln>
        </p:spPr>
        <p:style>
          <a:lnRef idx="1">
            <a:schemeClr val="accent1"/>
          </a:lnRef>
          <a:fillRef idx="0">
            <a:schemeClr val="accent1"/>
          </a:fillRef>
          <a:effectRef idx="0">
            <a:schemeClr val="accent1"/>
          </a:effectRef>
          <a:fontRef idx="minor">
            <a:schemeClr val="tx1"/>
          </a:fontRef>
        </p:style>
      </p:cxnSp>
      <p:cxnSp>
        <p:nvCxnSpPr>
          <p:cNvPr id="26" name="直線コネクタ 25">
            <a:extLst>
              <a:ext uri="{FF2B5EF4-FFF2-40B4-BE49-F238E27FC236}">
                <a16:creationId xmlns:a16="http://schemas.microsoft.com/office/drawing/2014/main" id="{586BDB9F-DEDD-4406-8130-A981D91FEC8F}"/>
              </a:ext>
            </a:extLst>
          </p:cNvPr>
          <p:cNvCxnSpPr/>
          <p:nvPr/>
        </p:nvCxnSpPr>
        <p:spPr>
          <a:xfrm>
            <a:off x="839078" y="817158"/>
            <a:ext cx="8066383" cy="0"/>
          </a:xfrm>
          <a:prstGeom prst="line">
            <a:avLst/>
          </a:prstGeom>
          <a:ln w="19050">
            <a:solidFill>
              <a:srgbClr val="00A7C9"/>
            </a:solidFill>
          </a:ln>
        </p:spPr>
        <p:style>
          <a:lnRef idx="1">
            <a:schemeClr val="accent1"/>
          </a:lnRef>
          <a:fillRef idx="0">
            <a:schemeClr val="accent1"/>
          </a:fillRef>
          <a:effectRef idx="0">
            <a:schemeClr val="accent1"/>
          </a:effectRef>
          <a:fontRef idx="minor">
            <a:schemeClr val="tx1"/>
          </a:fontRef>
        </p:style>
      </p:cxnSp>
      <p:pic>
        <p:nvPicPr>
          <p:cNvPr id="14" name="Picture 2" descr="https://www.nikkeibp.co.jp/images/houjin/ad/2017/logo/NBO.png">
            <a:extLst>
              <a:ext uri="{FF2B5EF4-FFF2-40B4-BE49-F238E27FC236}">
                <a16:creationId xmlns:a16="http://schemas.microsoft.com/office/drawing/2014/main" id="{E646F158-F5E4-4407-A42A-FDAC3763E50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77708" y="365576"/>
            <a:ext cx="1714500" cy="320040"/>
          </a:xfrm>
          <a:prstGeom prst="rect">
            <a:avLst/>
          </a:prstGeom>
          <a:noFill/>
          <a:extLst>
            <a:ext uri="{909E8E84-426E-40DD-AFC4-6F175D3DCCD1}">
              <a14:hiddenFill xmlns:a14="http://schemas.microsoft.com/office/drawing/2010/main">
                <a:solidFill>
                  <a:srgbClr val="FFFFFF"/>
                </a:solidFill>
              </a14:hiddenFill>
            </a:ext>
          </a:extLst>
        </p:spPr>
      </p:pic>
      <p:sp>
        <p:nvSpPr>
          <p:cNvPr id="2" name="スライド番号プレースホルダー 1">
            <a:extLst>
              <a:ext uri="{FF2B5EF4-FFF2-40B4-BE49-F238E27FC236}">
                <a16:creationId xmlns:a16="http://schemas.microsoft.com/office/drawing/2014/main" id="{7A9370E9-FE9F-4529-8263-EE6EF52032E0}"/>
              </a:ext>
            </a:extLst>
          </p:cNvPr>
          <p:cNvSpPr>
            <a:spLocks noGrp="1"/>
          </p:cNvSpPr>
          <p:nvPr>
            <p:ph type="sldNum" sz="quarter" idx="12"/>
          </p:nvPr>
        </p:nvSpPr>
        <p:spPr/>
        <p:txBody>
          <a:bodyPr/>
          <a:lstStyle/>
          <a:p>
            <a:fld id="{F44BBF4E-D3A2-4DCA-9F57-CC6AF0EC048B}" type="slidenum">
              <a:rPr lang="en-US" smtClean="0"/>
              <a:t>12</a:t>
            </a:fld>
            <a:endParaRPr lang="en-US" dirty="0"/>
          </a:p>
        </p:txBody>
      </p:sp>
      <p:sp>
        <p:nvSpPr>
          <p:cNvPr id="5" name="object 18">
            <a:extLst>
              <a:ext uri="{FF2B5EF4-FFF2-40B4-BE49-F238E27FC236}">
                <a16:creationId xmlns:a16="http://schemas.microsoft.com/office/drawing/2014/main" id="{6F411F77-502E-BFAC-CC56-B244E81D5496}"/>
              </a:ext>
            </a:extLst>
          </p:cNvPr>
          <p:cNvSpPr txBox="1"/>
          <p:nvPr/>
        </p:nvSpPr>
        <p:spPr>
          <a:xfrm>
            <a:off x="1027597" y="1000243"/>
            <a:ext cx="7506803" cy="5857757"/>
          </a:xfrm>
          <a:prstGeom prst="rect">
            <a:avLst/>
          </a:prstGeom>
        </p:spPr>
        <p:txBody>
          <a:bodyPr vert="horz" wrap="square" lIns="0" tIns="48260" rIns="0" bIns="0" rtlCol="0">
            <a:spAutoFit/>
          </a:bodyPr>
          <a:lstStyle/>
          <a:p>
            <a:pPr marL="12700">
              <a:lnSpc>
                <a:spcPct val="100000"/>
              </a:lnSpc>
              <a:spcBef>
                <a:spcPts val="285"/>
              </a:spcBef>
            </a:pPr>
            <a:r>
              <a:rPr lang="ja-JP" altLang="en-US" sz="1200" b="1" dirty="0">
                <a:latin typeface="游ゴシック" panose="020B0400000000000000" pitchFamily="50" charset="-128"/>
                <a:ea typeface="游ゴシック" panose="020B0400000000000000" pitchFamily="50" charset="-128"/>
              </a:rPr>
              <a:t>▶</a:t>
            </a:r>
            <a:r>
              <a:rPr lang="en-US" altLang="ja-JP" sz="1200" b="1" dirty="0">
                <a:latin typeface="游ゴシック" panose="020B0400000000000000" pitchFamily="50" charset="-128"/>
                <a:ea typeface="游ゴシック" panose="020B0400000000000000" pitchFamily="50" charset="-128"/>
              </a:rPr>
              <a:t> </a:t>
            </a:r>
            <a:r>
              <a:rPr lang="ja-JP" altLang="en-US" sz="1200" b="1" dirty="0">
                <a:latin typeface="游ゴシック" panose="020B0400000000000000" pitchFamily="50" charset="-128"/>
                <a:ea typeface="游ゴシック" panose="020B0400000000000000" pitchFamily="50" charset="-128"/>
                <a:cs typeface="游ゴシック"/>
              </a:rPr>
              <a:t>テキスト仕様ルールについて</a:t>
            </a:r>
          </a:p>
          <a:p>
            <a:pPr marL="12700">
              <a:lnSpc>
                <a:spcPct val="150000"/>
              </a:lnSpc>
              <a:spcBef>
                <a:spcPts val="160"/>
              </a:spcBef>
            </a:pPr>
            <a:r>
              <a:rPr lang="ja-JP" altLang="en-US" sz="1100" dirty="0">
                <a:latin typeface="游ゴシック" panose="020B0400000000000000" pitchFamily="50" charset="-128"/>
                <a:ea typeface="游ゴシック" panose="020B0400000000000000" pitchFamily="50" charset="-128"/>
                <a:cs typeface="游ゴシック"/>
              </a:rPr>
              <a:t>・会社名表記で「株式会社」や「（株）」は省略してください。</a:t>
            </a:r>
          </a:p>
          <a:p>
            <a:pPr marL="12700">
              <a:lnSpc>
                <a:spcPct val="100000"/>
              </a:lnSpc>
              <a:spcBef>
                <a:spcPts val="145"/>
              </a:spcBef>
            </a:pPr>
            <a:r>
              <a:rPr lang="ja-JP" altLang="en-US" sz="1100" dirty="0">
                <a:latin typeface="游ゴシック" panose="020B0400000000000000" pitchFamily="50" charset="-128"/>
                <a:ea typeface="游ゴシック" panose="020B0400000000000000" pitchFamily="50" charset="-128"/>
                <a:cs typeface="游ゴシック"/>
              </a:rPr>
              <a:t>・英数字は「半角」で記述してください。</a:t>
            </a:r>
          </a:p>
          <a:p>
            <a:pPr marL="12700">
              <a:lnSpc>
                <a:spcPct val="100000"/>
              </a:lnSpc>
              <a:spcBef>
                <a:spcPts val="120"/>
              </a:spcBef>
            </a:pPr>
            <a:r>
              <a:rPr lang="ja-JP" altLang="en-US" sz="1100" dirty="0">
                <a:latin typeface="游ゴシック" panose="020B0400000000000000" pitchFamily="50" charset="-128"/>
                <a:ea typeface="游ゴシック" panose="020B0400000000000000" pitchFamily="50" charset="-128"/>
                <a:cs typeface="游ゴシック"/>
              </a:rPr>
              <a:t>・環境依存文字の「～」は使わず、全角の「～」を利用してください。</a:t>
            </a:r>
          </a:p>
          <a:p>
            <a:pPr marL="12700">
              <a:lnSpc>
                <a:spcPct val="100000"/>
              </a:lnSpc>
              <a:spcBef>
                <a:spcPts val="145"/>
              </a:spcBef>
            </a:pPr>
            <a:r>
              <a:rPr lang="ja-JP" altLang="en-US" sz="1100" dirty="0">
                <a:latin typeface="游ゴシック" panose="020B0400000000000000" pitchFamily="50" charset="-128"/>
                <a:ea typeface="游ゴシック" panose="020B0400000000000000" pitchFamily="50" charset="-128"/>
                <a:cs typeface="游ゴシック"/>
              </a:rPr>
              <a:t>・機種依存のナカグロ「・」は使用せずに、全角のナカグロ「・」を使用してください。</a:t>
            </a:r>
          </a:p>
          <a:p>
            <a:pPr marL="12700">
              <a:lnSpc>
                <a:spcPct val="100000"/>
              </a:lnSpc>
              <a:spcBef>
                <a:spcPts val="120"/>
              </a:spcBef>
            </a:pPr>
            <a:r>
              <a:rPr lang="ja-JP" altLang="en-US" sz="1100" dirty="0">
                <a:latin typeface="游ゴシック" panose="020B0400000000000000" pitchFamily="50" charset="-128"/>
                <a:ea typeface="游ゴシック" panose="020B0400000000000000" pitchFamily="50" charset="-128"/>
                <a:cs typeface="游ゴシック"/>
              </a:rPr>
              <a:t>・シングルクォート、ダブルクォートは全角「‘」「’」「“」「”」を利用してください。</a:t>
            </a:r>
          </a:p>
          <a:p>
            <a:pPr marL="12700">
              <a:lnSpc>
                <a:spcPct val="100000"/>
              </a:lnSpc>
              <a:spcBef>
                <a:spcPts val="145"/>
              </a:spcBef>
            </a:pPr>
            <a:r>
              <a:rPr lang="ja-JP" altLang="en-US" sz="1100" dirty="0">
                <a:latin typeface="游ゴシック" panose="020B0400000000000000" pitchFamily="50" charset="-128"/>
                <a:ea typeface="游ゴシック" panose="020B0400000000000000" pitchFamily="50" charset="-128"/>
                <a:cs typeface="游ゴシック"/>
              </a:rPr>
              <a:t>・製品及びサービス名の「上付き文字」は禁止です。</a:t>
            </a:r>
          </a:p>
          <a:p>
            <a:pPr marL="12700">
              <a:lnSpc>
                <a:spcPct val="100000"/>
              </a:lnSpc>
              <a:spcBef>
                <a:spcPts val="120"/>
              </a:spcBef>
            </a:pPr>
            <a:r>
              <a:rPr lang="ja-JP" altLang="en-US" sz="1100" dirty="0">
                <a:latin typeface="游ゴシック" panose="020B0400000000000000" pitchFamily="50" charset="-128"/>
                <a:ea typeface="游ゴシック" panose="020B0400000000000000" pitchFamily="50" charset="-128"/>
                <a:cs typeface="游ゴシック"/>
              </a:rPr>
              <a:t>・原稿内の「</a:t>
            </a:r>
            <a:r>
              <a:rPr lang="en-US" altLang="ja-JP" sz="1100" dirty="0">
                <a:latin typeface="游ゴシック" panose="020B0400000000000000" pitchFamily="50" charset="-128"/>
                <a:ea typeface="游ゴシック" panose="020B0400000000000000" pitchFamily="50" charset="-128"/>
                <a:cs typeface="游ゴシック"/>
              </a:rPr>
              <a:t>&amp;</a:t>
            </a:r>
            <a:r>
              <a:rPr lang="ja-JP" altLang="en-US" sz="1100" dirty="0">
                <a:latin typeface="游ゴシック" panose="020B0400000000000000" pitchFamily="50" charset="-128"/>
                <a:ea typeface="游ゴシック" panose="020B0400000000000000" pitchFamily="50" charset="-128"/>
                <a:cs typeface="游ゴシック"/>
              </a:rPr>
              <a:t>」「</a:t>
            </a:r>
            <a:r>
              <a:rPr lang="en-US" altLang="ja-JP" sz="1100" dirty="0">
                <a:latin typeface="游ゴシック" panose="020B0400000000000000" pitchFamily="50" charset="-128"/>
                <a:ea typeface="游ゴシック" panose="020B0400000000000000" pitchFamily="50" charset="-128"/>
                <a:cs typeface="游ゴシック"/>
              </a:rPr>
              <a:t>%</a:t>
            </a:r>
            <a:r>
              <a:rPr lang="ja-JP" altLang="en-US" sz="1100" dirty="0">
                <a:latin typeface="游ゴシック" panose="020B0400000000000000" pitchFamily="50" charset="-128"/>
                <a:ea typeface="游ゴシック" panose="020B0400000000000000" pitchFamily="50" charset="-128"/>
                <a:cs typeface="游ゴシック"/>
              </a:rPr>
              <a:t>」「</a:t>
            </a:r>
            <a:r>
              <a:rPr lang="en-US" altLang="ja-JP" sz="1100" dirty="0">
                <a:latin typeface="游ゴシック" panose="020B0400000000000000" pitchFamily="50" charset="-128"/>
                <a:ea typeface="游ゴシック" panose="020B0400000000000000" pitchFamily="50" charset="-128"/>
                <a:cs typeface="游ゴシック"/>
              </a:rPr>
              <a:t>/</a:t>
            </a:r>
            <a:r>
              <a:rPr lang="ja-JP" altLang="en-US" sz="1100" dirty="0">
                <a:latin typeface="游ゴシック" panose="020B0400000000000000" pitchFamily="50" charset="-128"/>
                <a:ea typeface="游ゴシック" panose="020B0400000000000000" pitchFamily="50" charset="-128"/>
                <a:cs typeface="游ゴシック"/>
              </a:rPr>
              <a:t>（スラッシュ）」「</a:t>
            </a:r>
            <a:r>
              <a:rPr lang="en-US" altLang="ja-JP" sz="1100" dirty="0">
                <a:latin typeface="游ゴシック" panose="020B0400000000000000" pitchFamily="50" charset="-128"/>
                <a:ea typeface="游ゴシック" panose="020B0400000000000000" pitchFamily="50" charset="-128"/>
                <a:cs typeface="游ゴシック"/>
              </a:rPr>
              <a:t>$</a:t>
            </a:r>
            <a:r>
              <a:rPr lang="ja-JP" altLang="en-US" sz="1100" dirty="0">
                <a:latin typeface="游ゴシック" panose="020B0400000000000000" pitchFamily="50" charset="-128"/>
                <a:ea typeface="游ゴシック" panose="020B0400000000000000" pitchFamily="50" charset="-128"/>
                <a:cs typeface="游ゴシック"/>
              </a:rPr>
              <a:t>」「</a:t>
            </a:r>
            <a:r>
              <a:rPr lang="en-US" altLang="ja-JP" sz="1100" dirty="0">
                <a:latin typeface="游ゴシック" panose="020B0400000000000000" pitchFamily="50" charset="-128"/>
                <a:ea typeface="游ゴシック" panose="020B0400000000000000" pitchFamily="50" charset="-128"/>
                <a:cs typeface="游ゴシック"/>
              </a:rPr>
              <a:t>+</a:t>
            </a:r>
            <a:r>
              <a:rPr lang="ja-JP" altLang="en-US" sz="1100" dirty="0">
                <a:latin typeface="游ゴシック" panose="020B0400000000000000" pitchFamily="50" charset="-128"/>
                <a:ea typeface="游ゴシック" panose="020B0400000000000000" pitchFamily="50" charset="-128"/>
                <a:cs typeface="游ゴシック"/>
              </a:rPr>
              <a:t>」「</a:t>
            </a:r>
            <a:r>
              <a:rPr lang="en-US" altLang="ja-JP" sz="1100" dirty="0">
                <a:latin typeface="游ゴシック" panose="020B0400000000000000" pitchFamily="50" charset="-128"/>
                <a:ea typeface="游ゴシック" panose="020B0400000000000000" pitchFamily="50" charset="-128"/>
                <a:cs typeface="游ゴシック"/>
              </a:rPr>
              <a:t>-</a:t>
            </a:r>
            <a:r>
              <a:rPr lang="ja-JP" altLang="en-US" sz="1100" dirty="0">
                <a:latin typeface="游ゴシック" panose="020B0400000000000000" pitchFamily="50" charset="-128"/>
                <a:ea typeface="游ゴシック" panose="020B0400000000000000" pitchFamily="50" charset="-128"/>
                <a:cs typeface="游ゴシック"/>
              </a:rPr>
              <a:t>」「</a:t>
            </a:r>
            <a:r>
              <a:rPr lang="en-US" altLang="ja-JP" sz="1100" dirty="0">
                <a:latin typeface="游ゴシック" panose="020B0400000000000000" pitchFamily="50" charset="-128"/>
                <a:ea typeface="游ゴシック" panose="020B0400000000000000" pitchFamily="50" charset="-128"/>
                <a:cs typeface="游ゴシック"/>
              </a:rPr>
              <a:t>#</a:t>
            </a:r>
            <a:r>
              <a:rPr lang="ja-JP" altLang="en-US" sz="1100" dirty="0">
                <a:latin typeface="游ゴシック" panose="020B0400000000000000" pitchFamily="50" charset="-128"/>
                <a:ea typeface="游ゴシック" panose="020B0400000000000000" pitchFamily="50" charset="-128"/>
                <a:cs typeface="游ゴシック"/>
              </a:rPr>
              <a:t>」「</a:t>
            </a:r>
            <a:r>
              <a:rPr lang="en-US" altLang="ja-JP" sz="1100" dirty="0">
                <a:latin typeface="游ゴシック" panose="020B0400000000000000" pitchFamily="50" charset="-128"/>
                <a:ea typeface="游ゴシック" panose="020B0400000000000000" pitchFamily="50" charset="-128"/>
                <a:cs typeface="游ゴシック"/>
              </a:rPr>
              <a:t>[]</a:t>
            </a:r>
            <a:r>
              <a:rPr lang="ja-JP" altLang="en-US" sz="1100" dirty="0">
                <a:latin typeface="游ゴシック" panose="020B0400000000000000" pitchFamily="50" charset="-128"/>
                <a:ea typeface="游ゴシック" panose="020B0400000000000000" pitchFamily="50" charset="-128"/>
                <a:cs typeface="游ゴシック"/>
              </a:rPr>
              <a:t>」などは全角で記述してくだい。</a:t>
            </a:r>
          </a:p>
          <a:p>
            <a:pPr marL="153035">
              <a:lnSpc>
                <a:spcPct val="100000"/>
              </a:lnSpc>
              <a:spcBef>
                <a:spcPts val="145"/>
              </a:spcBef>
            </a:pPr>
            <a:r>
              <a:rPr lang="en-US" altLang="ja-JP" sz="1100" dirty="0">
                <a:latin typeface="游ゴシック" panose="020B0400000000000000" pitchFamily="50" charset="-128"/>
                <a:ea typeface="游ゴシック" panose="020B0400000000000000" pitchFamily="50" charset="-128"/>
                <a:cs typeface="游ゴシック"/>
              </a:rPr>
              <a:t>※</a:t>
            </a:r>
            <a:r>
              <a:rPr lang="ja-JP" altLang="en-US" sz="1100" dirty="0">
                <a:latin typeface="游ゴシック" panose="020B0400000000000000" pitchFamily="50" charset="-128"/>
                <a:ea typeface="游ゴシック" panose="020B0400000000000000" pitchFamily="50" charset="-128"/>
                <a:cs typeface="游ゴシック"/>
              </a:rPr>
              <a:t>「</a:t>
            </a:r>
            <a:r>
              <a:rPr lang="en" altLang="ja-JP" sz="1100" dirty="0">
                <a:latin typeface="游ゴシック" panose="020B0400000000000000" pitchFamily="50" charset="-128"/>
                <a:ea typeface="游ゴシック" panose="020B0400000000000000" pitchFamily="50" charset="-128"/>
                <a:cs typeface="游ゴシック"/>
              </a:rPr>
              <a:t>Wi-Fi</a:t>
            </a:r>
            <a:r>
              <a:rPr lang="ja-JP" altLang="en" sz="1100" dirty="0">
                <a:latin typeface="游ゴシック" panose="020B0400000000000000" pitchFamily="50" charset="-128"/>
                <a:ea typeface="游ゴシック" panose="020B0400000000000000" pitchFamily="50" charset="-128"/>
                <a:cs typeface="游ゴシック"/>
              </a:rPr>
              <a:t>」</a:t>
            </a:r>
            <a:r>
              <a:rPr lang="ja-JP" altLang="en-US" sz="1100" dirty="0">
                <a:latin typeface="游ゴシック" panose="020B0400000000000000" pitchFamily="50" charset="-128"/>
                <a:ea typeface="游ゴシック" panose="020B0400000000000000" pitchFamily="50" charset="-128"/>
                <a:cs typeface="游ゴシック"/>
              </a:rPr>
              <a:t>などの用語表記の場合は半角記述可ですが、「</a:t>
            </a:r>
            <a:r>
              <a:rPr lang="en-US" altLang="ja-JP" sz="1100" dirty="0">
                <a:latin typeface="游ゴシック" panose="020B0400000000000000" pitchFamily="50" charset="-128"/>
                <a:ea typeface="游ゴシック" panose="020B0400000000000000" pitchFamily="50" charset="-128"/>
                <a:cs typeface="游ゴシック"/>
              </a:rPr>
              <a:t>-</a:t>
            </a:r>
            <a:r>
              <a:rPr lang="ja-JP" altLang="en-US" sz="1100" dirty="0">
                <a:latin typeface="游ゴシック" panose="020B0400000000000000" pitchFamily="50" charset="-128"/>
                <a:ea typeface="游ゴシック" panose="020B0400000000000000" pitchFamily="50" charset="-128"/>
                <a:cs typeface="游ゴシック"/>
              </a:rPr>
              <a:t>」に環境依存文字を選ばないように注意してください。</a:t>
            </a:r>
          </a:p>
          <a:p>
            <a:pPr marL="12700">
              <a:lnSpc>
                <a:spcPct val="100000"/>
              </a:lnSpc>
              <a:spcBef>
                <a:spcPts val="120"/>
              </a:spcBef>
            </a:pPr>
            <a:r>
              <a:rPr lang="ja-JP" altLang="en-US" sz="1100" dirty="0">
                <a:latin typeface="游ゴシック" panose="020B0400000000000000" pitchFamily="50" charset="-128"/>
                <a:ea typeface="游ゴシック" panose="020B0400000000000000" pitchFamily="50" charset="-128"/>
                <a:cs typeface="游ゴシック"/>
              </a:rPr>
              <a:t>・価格の単位は「円」で記述してください。また、桁区切りで半角「</a:t>
            </a:r>
            <a:r>
              <a:rPr lang="en-US" altLang="ja-JP" sz="1100" dirty="0">
                <a:latin typeface="游ゴシック" panose="020B0400000000000000" pitchFamily="50" charset="-128"/>
                <a:ea typeface="游ゴシック" panose="020B0400000000000000" pitchFamily="50" charset="-128"/>
                <a:cs typeface="游ゴシック"/>
              </a:rPr>
              <a:t>,</a:t>
            </a:r>
            <a:r>
              <a:rPr lang="ja-JP" altLang="en-US" sz="1100" dirty="0">
                <a:latin typeface="游ゴシック" panose="020B0400000000000000" pitchFamily="50" charset="-128"/>
                <a:ea typeface="游ゴシック" panose="020B0400000000000000" pitchFamily="50" charset="-128"/>
                <a:cs typeface="游ゴシック"/>
              </a:rPr>
              <a:t>」は使用しないでください。</a:t>
            </a:r>
          </a:p>
          <a:p>
            <a:pPr marL="12700">
              <a:lnSpc>
                <a:spcPct val="100000"/>
              </a:lnSpc>
              <a:spcBef>
                <a:spcPts val="145"/>
              </a:spcBef>
            </a:pPr>
            <a:r>
              <a:rPr lang="ja-JP" altLang="en-US" sz="1100" dirty="0">
                <a:latin typeface="游ゴシック" panose="020B0400000000000000" pitchFamily="50" charset="-128"/>
                <a:ea typeface="游ゴシック" panose="020B0400000000000000" pitchFamily="50" charset="-128"/>
                <a:cs typeface="游ゴシック"/>
              </a:rPr>
              <a:t>・数値文字参照や文字実体参照での記述は禁止です。</a:t>
            </a:r>
          </a:p>
          <a:p>
            <a:pPr marL="153035">
              <a:lnSpc>
                <a:spcPct val="100000"/>
              </a:lnSpc>
              <a:spcBef>
                <a:spcPts val="120"/>
              </a:spcBef>
            </a:pPr>
            <a:r>
              <a:rPr lang="ja-JP" altLang="en-US" sz="1100" dirty="0">
                <a:latin typeface="游ゴシック" panose="020B0400000000000000" pitchFamily="50" charset="-128"/>
                <a:ea typeface="游ゴシック" panose="020B0400000000000000" pitchFamily="50" charset="-128"/>
                <a:cs typeface="游ゴシック"/>
              </a:rPr>
              <a:t>例）「</a:t>
            </a:r>
            <a:r>
              <a:rPr lang="en-US" altLang="ja-JP" sz="1100" dirty="0">
                <a:latin typeface="游ゴシック" panose="020B0400000000000000" pitchFamily="50" charset="-128"/>
                <a:ea typeface="游ゴシック" panose="020B0400000000000000" pitchFamily="50" charset="-128"/>
                <a:cs typeface="游ゴシック"/>
              </a:rPr>
              <a:t>&amp;#34;</a:t>
            </a:r>
            <a:r>
              <a:rPr lang="ja-JP" altLang="en-US" sz="1100" dirty="0">
                <a:latin typeface="游ゴシック" panose="020B0400000000000000" pitchFamily="50" charset="-128"/>
                <a:ea typeface="游ゴシック" panose="020B0400000000000000" pitchFamily="50" charset="-128"/>
                <a:cs typeface="游ゴシック"/>
              </a:rPr>
              <a:t>」、「</a:t>
            </a:r>
            <a:r>
              <a:rPr lang="en-US" altLang="ja-JP" sz="1100" dirty="0">
                <a:latin typeface="游ゴシック" panose="020B0400000000000000" pitchFamily="50" charset="-128"/>
                <a:ea typeface="游ゴシック" panose="020B0400000000000000" pitchFamily="50" charset="-128"/>
                <a:cs typeface="游ゴシック"/>
              </a:rPr>
              <a:t>&amp;</a:t>
            </a:r>
            <a:r>
              <a:rPr lang="en" altLang="ja-JP" sz="1100" dirty="0">
                <a:latin typeface="游ゴシック" panose="020B0400000000000000" pitchFamily="50" charset="-128"/>
                <a:ea typeface="游ゴシック" panose="020B0400000000000000" pitchFamily="50" charset="-128"/>
                <a:cs typeface="游ゴシック"/>
              </a:rPr>
              <a:t>lt;</a:t>
            </a:r>
            <a:r>
              <a:rPr lang="ja-JP" altLang="en" sz="1100" dirty="0">
                <a:latin typeface="游ゴシック" panose="020B0400000000000000" pitchFamily="50" charset="-128"/>
                <a:ea typeface="游ゴシック" panose="020B0400000000000000" pitchFamily="50" charset="-128"/>
                <a:cs typeface="游ゴシック"/>
              </a:rPr>
              <a:t>」、「</a:t>
            </a:r>
            <a:r>
              <a:rPr lang="en" altLang="ja-JP" sz="1100" dirty="0">
                <a:latin typeface="游ゴシック" panose="020B0400000000000000" pitchFamily="50" charset="-128"/>
                <a:ea typeface="游ゴシック" panose="020B0400000000000000" pitchFamily="50" charset="-128"/>
                <a:cs typeface="游ゴシック"/>
              </a:rPr>
              <a:t>&amp;gt;</a:t>
            </a:r>
            <a:r>
              <a:rPr lang="ja-JP" altLang="en" sz="1100" dirty="0">
                <a:latin typeface="游ゴシック" panose="020B0400000000000000" pitchFamily="50" charset="-128"/>
                <a:ea typeface="游ゴシック" panose="020B0400000000000000" pitchFamily="50" charset="-128"/>
                <a:cs typeface="游ゴシック"/>
              </a:rPr>
              <a:t>」、</a:t>
            </a:r>
            <a:r>
              <a:rPr lang="ja-JP" altLang="en-US" sz="1100" dirty="0">
                <a:latin typeface="游ゴシック" panose="020B0400000000000000" pitchFamily="50" charset="-128"/>
                <a:ea typeface="游ゴシック" panose="020B0400000000000000" pitchFamily="50" charset="-128"/>
                <a:cs typeface="游ゴシック"/>
              </a:rPr>
              <a:t>原稿文字としての半角「</a:t>
            </a:r>
            <a:r>
              <a:rPr lang="en-US" altLang="ja-JP" sz="1100" dirty="0">
                <a:latin typeface="游ゴシック" panose="020B0400000000000000" pitchFamily="50" charset="-128"/>
                <a:ea typeface="游ゴシック" panose="020B0400000000000000" pitchFamily="50" charset="-128"/>
                <a:cs typeface="游ゴシック"/>
              </a:rPr>
              <a:t>&lt;</a:t>
            </a:r>
            <a:r>
              <a:rPr lang="ja-JP" altLang="en-US" sz="1100" dirty="0">
                <a:latin typeface="游ゴシック" panose="020B0400000000000000" pitchFamily="50" charset="-128"/>
                <a:ea typeface="游ゴシック" panose="020B0400000000000000" pitchFamily="50" charset="-128"/>
                <a:cs typeface="游ゴシック"/>
              </a:rPr>
              <a:t>」「</a:t>
            </a:r>
            <a:r>
              <a:rPr lang="en-US" altLang="ja-JP" sz="1100" dirty="0">
                <a:latin typeface="游ゴシック" panose="020B0400000000000000" pitchFamily="50" charset="-128"/>
                <a:ea typeface="游ゴシック" panose="020B0400000000000000" pitchFamily="50" charset="-128"/>
                <a:cs typeface="游ゴシック"/>
              </a:rPr>
              <a:t>&gt;</a:t>
            </a:r>
            <a:r>
              <a:rPr lang="ja-JP" altLang="en-US" sz="1100" dirty="0">
                <a:latin typeface="游ゴシック" panose="020B0400000000000000" pitchFamily="50" charset="-128"/>
                <a:ea typeface="游ゴシック" panose="020B0400000000000000" pitchFamily="50" charset="-128"/>
                <a:cs typeface="游ゴシック"/>
              </a:rPr>
              <a:t>」など</a:t>
            </a:r>
          </a:p>
          <a:p>
            <a:pPr marL="12700">
              <a:lnSpc>
                <a:spcPct val="100000"/>
              </a:lnSpc>
              <a:spcBef>
                <a:spcPts val="145"/>
              </a:spcBef>
            </a:pPr>
            <a:r>
              <a:rPr lang="ja-JP" altLang="en-US" sz="1100" dirty="0">
                <a:latin typeface="游ゴシック" panose="020B0400000000000000" pitchFamily="50" charset="-128"/>
                <a:ea typeface="游ゴシック" panose="020B0400000000000000" pitchFamily="50" charset="-128"/>
                <a:cs typeface="游ゴシック"/>
              </a:rPr>
              <a:t>・丸囲み文字など環境依存文字の利用は禁止です。</a:t>
            </a:r>
          </a:p>
          <a:p>
            <a:pPr marL="433070" marR="3218180" indent="-280670">
              <a:lnSpc>
                <a:spcPts val="1460"/>
              </a:lnSpc>
              <a:spcBef>
                <a:spcPts val="55"/>
              </a:spcBef>
              <a:tabLst>
                <a:tab pos="710565" algn="l"/>
                <a:tab pos="991235" algn="l"/>
                <a:tab pos="1673860" algn="l"/>
                <a:tab pos="1951989" algn="l"/>
              </a:tabLst>
            </a:pPr>
            <a:r>
              <a:rPr lang="ja-JP" altLang="en-US" sz="1100" dirty="0">
                <a:latin typeface="游ゴシック" panose="020B0400000000000000" pitchFamily="50" charset="-128"/>
                <a:ea typeface="游ゴシック" panose="020B0400000000000000" pitchFamily="50" charset="-128"/>
                <a:cs typeface="游ゴシック"/>
              </a:rPr>
              <a:t>例）</a:t>
            </a:r>
            <a:r>
              <a:rPr lang="en-US" altLang="ja-JP" sz="1100" dirty="0">
                <a:latin typeface="游ゴシック" panose="020B0400000000000000" pitchFamily="50" charset="-128"/>
                <a:ea typeface="游ゴシック" panose="020B0400000000000000" pitchFamily="50" charset="-128"/>
                <a:cs typeface="游ゴシック"/>
              </a:rPr>
              <a:t>①</a:t>
            </a:r>
            <a:r>
              <a:rPr lang="ja-JP" altLang="en-US" sz="1100" dirty="0">
                <a:latin typeface="游ゴシック" panose="020B0400000000000000" pitchFamily="50" charset="-128"/>
                <a:ea typeface="游ゴシック" panose="020B0400000000000000" pitchFamily="50" charset="-128"/>
                <a:cs typeface="游ゴシック"/>
              </a:rPr>
              <a:t>	→	「</a:t>
            </a:r>
            <a:r>
              <a:rPr lang="en-US" altLang="ja-JP" sz="1100" dirty="0">
                <a:latin typeface="游ゴシック" panose="020B0400000000000000" pitchFamily="50" charset="-128"/>
                <a:ea typeface="游ゴシック" panose="020B0400000000000000" pitchFamily="50" charset="-128"/>
                <a:cs typeface="游ゴシック"/>
              </a:rPr>
              <a:t>1</a:t>
            </a:r>
            <a:r>
              <a:rPr lang="ja-JP" altLang="en-US" sz="1100" dirty="0">
                <a:latin typeface="游ゴシック" panose="020B0400000000000000" pitchFamily="50" charset="-128"/>
                <a:ea typeface="游ゴシック" panose="020B0400000000000000" pitchFamily="50" charset="-128"/>
                <a:cs typeface="游ゴシック"/>
              </a:rPr>
              <a:t>」、「</a:t>
            </a:r>
            <a:r>
              <a:rPr lang="en-US" altLang="ja-JP" sz="1100" dirty="0">
                <a:latin typeface="游ゴシック" panose="020B0400000000000000" pitchFamily="50" charset="-128"/>
                <a:ea typeface="游ゴシック" panose="020B0400000000000000" pitchFamily="50" charset="-128"/>
                <a:cs typeface="游ゴシック"/>
              </a:rPr>
              <a:t>1.</a:t>
            </a:r>
            <a:r>
              <a:rPr lang="ja-JP" altLang="en-US" sz="1100" dirty="0">
                <a:latin typeface="游ゴシック" panose="020B0400000000000000" pitchFamily="50" charset="-128"/>
                <a:ea typeface="游ゴシック" panose="020B0400000000000000" pitchFamily="50" charset="-128"/>
                <a:cs typeface="游ゴシック"/>
              </a:rPr>
              <a:t>」、「（</a:t>
            </a:r>
            <a:r>
              <a:rPr lang="en-US" altLang="ja-JP" sz="1100" dirty="0">
                <a:latin typeface="游ゴシック" panose="020B0400000000000000" pitchFamily="50" charset="-128"/>
                <a:ea typeface="游ゴシック" panose="020B0400000000000000" pitchFamily="50" charset="-128"/>
                <a:cs typeface="游ゴシック"/>
              </a:rPr>
              <a:t>1</a:t>
            </a:r>
            <a:r>
              <a:rPr lang="ja-JP" altLang="en-US" sz="1100" dirty="0">
                <a:latin typeface="游ゴシック" panose="020B0400000000000000" pitchFamily="50" charset="-128"/>
                <a:ea typeface="游ゴシック" panose="020B0400000000000000" pitchFamily="50" charset="-128"/>
                <a:cs typeface="游ゴシック"/>
              </a:rPr>
              <a:t>）」のいずれかに変更する。</a:t>
            </a:r>
            <a:endParaRPr lang="en-US" altLang="ja-JP" sz="1100" dirty="0">
              <a:latin typeface="游ゴシック" panose="020B0400000000000000" pitchFamily="50" charset="-128"/>
              <a:ea typeface="游ゴシック" panose="020B0400000000000000" pitchFamily="50" charset="-128"/>
              <a:cs typeface="游ゴシック"/>
            </a:endParaRPr>
          </a:p>
          <a:p>
            <a:pPr marL="433070" marR="3218180" indent="-280670">
              <a:lnSpc>
                <a:spcPts val="1460"/>
              </a:lnSpc>
              <a:spcBef>
                <a:spcPts val="55"/>
              </a:spcBef>
              <a:tabLst>
                <a:tab pos="710565" algn="l"/>
                <a:tab pos="991235" algn="l"/>
                <a:tab pos="1673860" algn="l"/>
                <a:tab pos="1951989" algn="l"/>
              </a:tabLst>
            </a:pPr>
            <a:r>
              <a:rPr lang="ja-JP" altLang="en-US" sz="1100" dirty="0">
                <a:latin typeface="游ゴシック" panose="020B0400000000000000" pitchFamily="50" charset="-128"/>
                <a:ea typeface="游ゴシック" panose="020B0400000000000000" pitchFamily="50" charset="-128"/>
                <a:cs typeface="游ゴシック"/>
              </a:rPr>
              <a:t>　　コピーライトの</a:t>
            </a:r>
            <a:r>
              <a:rPr lang="en-US" altLang="ja-JP" sz="1100" dirty="0">
                <a:latin typeface="游ゴシック" panose="020B0400000000000000" pitchFamily="50" charset="-128"/>
                <a:ea typeface="游ゴシック" panose="020B0400000000000000" pitchFamily="50" charset="-128"/>
                <a:cs typeface="游ゴシック"/>
              </a:rPr>
              <a:t>©</a:t>
            </a:r>
            <a:r>
              <a:rPr lang="ja-JP" altLang="en-US" sz="1100" dirty="0">
                <a:latin typeface="游ゴシック" panose="020B0400000000000000" pitchFamily="50" charset="-128"/>
                <a:ea typeface="游ゴシック" panose="020B0400000000000000" pitchFamily="50" charset="-128"/>
                <a:cs typeface="游ゴシック"/>
              </a:rPr>
              <a:t>　→　「（</a:t>
            </a:r>
            <a:r>
              <a:rPr lang="en" altLang="ja-JP" sz="1100" dirty="0">
                <a:latin typeface="游ゴシック" panose="020B0400000000000000" pitchFamily="50" charset="-128"/>
                <a:ea typeface="游ゴシック" panose="020B0400000000000000" pitchFamily="50" charset="-128"/>
                <a:cs typeface="游ゴシック"/>
              </a:rPr>
              <a:t>C</a:t>
            </a:r>
            <a:r>
              <a:rPr lang="ja-JP" altLang="en" sz="1100" dirty="0">
                <a:latin typeface="游ゴシック" panose="020B0400000000000000" pitchFamily="50" charset="-128"/>
                <a:ea typeface="游ゴシック" panose="020B0400000000000000" pitchFamily="50" charset="-128"/>
                <a:cs typeface="游ゴシック"/>
              </a:rPr>
              <a:t>）」</a:t>
            </a:r>
            <a:r>
              <a:rPr lang="ja-JP" altLang="en-US" sz="1100" dirty="0">
                <a:latin typeface="游ゴシック" panose="020B0400000000000000" pitchFamily="50" charset="-128"/>
                <a:ea typeface="游ゴシック" panose="020B0400000000000000" pitchFamily="50" charset="-128"/>
                <a:cs typeface="游ゴシック"/>
              </a:rPr>
              <a:t>と文字にする。</a:t>
            </a:r>
          </a:p>
          <a:p>
            <a:pPr marL="433070">
              <a:lnSpc>
                <a:spcPct val="100000"/>
              </a:lnSpc>
              <a:spcBef>
                <a:spcPts val="50"/>
              </a:spcBef>
              <a:tabLst>
                <a:tab pos="1866264" algn="l"/>
                <a:tab pos="2146935" algn="l"/>
              </a:tabLst>
            </a:pPr>
            <a:r>
              <a:rPr lang="ja-JP" altLang="en-US" sz="1100" dirty="0">
                <a:latin typeface="游ゴシック" panose="020B0400000000000000" pitchFamily="50" charset="-128"/>
                <a:ea typeface="游ゴシック" panose="020B0400000000000000" pitchFamily="50" charset="-128"/>
                <a:cs typeface="游ゴシック"/>
              </a:rPr>
              <a:t>登録商標の</a:t>
            </a:r>
            <a:r>
              <a:rPr lang="en" altLang="ja-JP" sz="1100" dirty="0">
                <a:latin typeface="游ゴシック" panose="020B0400000000000000" pitchFamily="50" charset="-128"/>
                <a:ea typeface="游ゴシック" panose="020B0400000000000000" pitchFamily="50" charset="-128"/>
                <a:cs typeface="游ゴシック"/>
              </a:rPr>
              <a:t>R</a:t>
            </a:r>
            <a:r>
              <a:rPr lang="ja-JP" altLang="en-US" sz="1100" dirty="0">
                <a:latin typeface="游ゴシック" panose="020B0400000000000000" pitchFamily="50" charset="-128"/>
                <a:ea typeface="游ゴシック" panose="020B0400000000000000" pitchFamily="50" charset="-128"/>
                <a:cs typeface="游ゴシック"/>
              </a:rPr>
              <a:t>マーク</a:t>
            </a:r>
            <a:r>
              <a:rPr lang="en-US" altLang="ja-JP" sz="1100" dirty="0">
                <a:latin typeface="游ゴシック" panose="020B0400000000000000" pitchFamily="50" charset="-128"/>
                <a:ea typeface="游ゴシック" panose="020B0400000000000000" pitchFamily="50" charset="-128"/>
                <a:cs typeface="游ゴシック"/>
              </a:rPr>
              <a:t>®</a:t>
            </a:r>
            <a:r>
              <a:rPr lang="ja-JP" altLang="en-US" sz="1100" dirty="0">
                <a:latin typeface="游ゴシック" panose="020B0400000000000000" pitchFamily="50" charset="-128"/>
                <a:ea typeface="游ゴシック" panose="020B0400000000000000" pitchFamily="50" charset="-128"/>
                <a:cs typeface="游ゴシック"/>
              </a:rPr>
              <a:t>　→　「（</a:t>
            </a:r>
            <a:r>
              <a:rPr lang="en" altLang="ja-JP" sz="1100" dirty="0">
                <a:latin typeface="游ゴシック" panose="020B0400000000000000" pitchFamily="50" charset="-128"/>
                <a:ea typeface="游ゴシック" panose="020B0400000000000000" pitchFamily="50" charset="-128"/>
                <a:cs typeface="游ゴシック"/>
              </a:rPr>
              <a:t>R</a:t>
            </a:r>
            <a:r>
              <a:rPr lang="ja-JP" altLang="en" sz="1100" dirty="0">
                <a:latin typeface="游ゴシック" panose="020B0400000000000000" pitchFamily="50" charset="-128"/>
                <a:ea typeface="游ゴシック" panose="020B0400000000000000" pitchFamily="50" charset="-128"/>
                <a:cs typeface="游ゴシック"/>
              </a:rPr>
              <a:t>）」</a:t>
            </a:r>
            <a:r>
              <a:rPr lang="ja-JP" altLang="en-US" sz="1100" dirty="0">
                <a:latin typeface="游ゴシック" panose="020B0400000000000000" pitchFamily="50" charset="-128"/>
                <a:ea typeface="游ゴシック" panose="020B0400000000000000" pitchFamily="50" charset="-128"/>
                <a:cs typeface="游ゴシック"/>
              </a:rPr>
              <a:t>と文字にする（記事本文内で初出のみ記載）。</a:t>
            </a:r>
          </a:p>
          <a:p>
            <a:pPr marL="433070">
              <a:lnSpc>
                <a:spcPct val="100000"/>
              </a:lnSpc>
              <a:spcBef>
                <a:spcPts val="145"/>
              </a:spcBef>
              <a:tabLst>
                <a:tab pos="2033905" algn="l"/>
                <a:tab pos="2311400" algn="l"/>
              </a:tabLst>
            </a:pPr>
            <a:r>
              <a:rPr lang="ja-JP" altLang="en-US" sz="1100" dirty="0">
                <a:latin typeface="游ゴシック" panose="020B0400000000000000" pitchFamily="50" charset="-128"/>
                <a:ea typeface="游ゴシック" panose="020B0400000000000000" pitchFamily="50" charset="-128"/>
                <a:cs typeface="游ゴシック"/>
              </a:rPr>
              <a:t>商標記号の</a:t>
            </a:r>
            <a:r>
              <a:rPr lang="en" altLang="ja-JP" sz="1100" dirty="0">
                <a:latin typeface="游ゴシック" panose="020B0400000000000000" pitchFamily="50" charset="-128"/>
                <a:ea typeface="游ゴシック" panose="020B0400000000000000" pitchFamily="50" charset="-128"/>
                <a:cs typeface="游ゴシック"/>
              </a:rPr>
              <a:t>TM</a:t>
            </a:r>
            <a:r>
              <a:rPr lang="ja-JP" altLang="en-US" sz="1100" dirty="0">
                <a:latin typeface="游ゴシック" panose="020B0400000000000000" pitchFamily="50" charset="-128"/>
                <a:ea typeface="游ゴシック" panose="020B0400000000000000" pitchFamily="50" charset="-128"/>
                <a:cs typeface="游ゴシック"/>
              </a:rPr>
              <a:t>マーク™　→　「（</a:t>
            </a:r>
            <a:r>
              <a:rPr lang="en" altLang="ja-JP" sz="1100" dirty="0">
                <a:latin typeface="游ゴシック" panose="020B0400000000000000" pitchFamily="50" charset="-128"/>
                <a:ea typeface="游ゴシック" panose="020B0400000000000000" pitchFamily="50" charset="-128"/>
                <a:cs typeface="游ゴシック"/>
              </a:rPr>
              <a:t>TM</a:t>
            </a:r>
            <a:r>
              <a:rPr lang="ja-JP" altLang="en" sz="1100" dirty="0">
                <a:latin typeface="游ゴシック" panose="020B0400000000000000" pitchFamily="50" charset="-128"/>
                <a:ea typeface="游ゴシック" panose="020B0400000000000000" pitchFamily="50" charset="-128"/>
                <a:cs typeface="游ゴシック"/>
              </a:rPr>
              <a:t>）」</a:t>
            </a:r>
            <a:r>
              <a:rPr lang="ja-JP" altLang="en-US" sz="1100" dirty="0">
                <a:latin typeface="游ゴシック" panose="020B0400000000000000" pitchFamily="50" charset="-128"/>
                <a:ea typeface="游ゴシック" panose="020B0400000000000000" pitchFamily="50" charset="-128"/>
                <a:cs typeface="游ゴシック"/>
              </a:rPr>
              <a:t>と文字にする（記事本文内で初出のみ記載）。</a:t>
            </a:r>
          </a:p>
          <a:p>
            <a:pPr marL="433070">
              <a:lnSpc>
                <a:spcPct val="100000"/>
              </a:lnSpc>
              <a:spcBef>
                <a:spcPts val="120"/>
              </a:spcBef>
            </a:pPr>
            <a:r>
              <a:rPr lang="en-US" altLang="ja-JP" sz="1100" dirty="0">
                <a:latin typeface="游ゴシック" panose="020B0400000000000000" pitchFamily="50" charset="-128"/>
                <a:ea typeface="游ゴシック" panose="020B0400000000000000" pitchFamily="50" charset="-128"/>
                <a:cs typeface="游ゴシック"/>
              </a:rPr>
              <a:t>※</a:t>
            </a:r>
            <a:r>
              <a:rPr lang="ja-JP" altLang="en-US" sz="1100" dirty="0">
                <a:latin typeface="游ゴシック" panose="020B0400000000000000" pitchFamily="50" charset="-128"/>
                <a:ea typeface="游ゴシック" panose="020B0400000000000000" pitchFamily="50" charset="-128"/>
                <a:cs typeface="游ゴシック"/>
              </a:rPr>
              <a:t>日経ビジネス電子版、日経</a:t>
            </a:r>
            <a:r>
              <a:rPr lang="en" altLang="ja-JP" sz="1100" dirty="0">
                <a:latin typeface="游ゴシック" panose="020B0400000000000000" pitchFamily="50" charset="-128"/>
                <a:ea typeface="游ゴシック" panose="020B0400000000000000" pitchFamily="50" charset="-128"/>
                <a:cs typeface="游ゴシック"/>
              </a:rPr>
              <a:t>xTECH</a:t>
            </a:r>
            <a:r>
              <a:rPr lang="ja-JP" altLang="en-US" sz="1100" dirty="0">
                <a:latin typeface="游ゴシック" panose="020B0400000000000000" pitchFamily="50" charset="-128"/>
                <a:ea typeface="游ゴシック" panose="020B0400000000000000" pitchFamily="50" charset="-128"/>
                <a:cs typeface="游ゴシック"/>
              </a:rPr>
              <a:t>については編集記事に準拠し原則記載しません。</a:t>
            </a:r>
          </a:p>
          <a:p>
            <a:pPr marL="12700">
              <a:lnSpc>
                <a:spcPct val="100000"/>
              </a:lnSpc>
              <a:spcBef>
                <a:spcPts val="145"/>
              </a:spcBef>
            </a:pPr>
            <a:r>
              <a:rPr lang="ja-JP" altLang="en-US" sz="1100" dirty="0">
                <a:latin typeface="游ゴシック" panose="020B0400000000000000" pitchFamily="50" charset="-128"/>
                <a:ea typeface="游ゴシック" panose="020B0400000000000000" pitchFamily="50" charset="-128"/>
                <a:cs typeface="游ゴシック"/>
              </a:rPr>
              <a:t>・ローマ数字など環境依存文字は英文文字に変更してください。</a:t>
            </a:r>
          </a:p>
          <a:p>
            <a:pPr marL="153035">
              <a:lnSpc>
                <a:spcPct val="100000"/>
              </a:lnSpc>
              <a:spcBef>
                <a:spcPts val="125"/>
              </a:spcBef>
              <a:tabLst>
                <a:tab pos="710565" algn="l"/>
                <a:tab pos="991235" algn="l"/>
              </a:tabLst>
            </a:pPr>
            <a:r>
              <a:rPr lang="ja-JP" altLang="en-US" sz="1100" dirty="0">
                <a:latin typeface="游ゴシック" panose="020B0400000000000000" pitchFamily="50" charset="-128"/>
                <a:ea typeface="游ゴシック" panose="020B0400000000000000" pitchFamily="50" charset="-128"/>
                <a:cs typeface="游ゴシック"/>
              </a:rPr>
              <a:t>例）</a:t>
            </a:r>
            <a:r>
              <a:rPr lang="en-US" altLang="ja-JP" sz="1100" dirty="0">
                <a:latin typeface="游ゴシック" panose="020B0400000000000000" pitchFamily="50" charset="-128"/>
                <a:ea typeface="游ゴシック" panose="020B0400000000000000" pitchFamily="50" charset="-128"/>
                <a:cs typeface="游ゴシック"/>
              </a:rPr>
              <a:t>Ⅳ</a:t>
            </a:r>
            <a:r>
              <a:rPr lang="ja-JP" altLang="en-US" sz="1100" dirty="0">
                <a:latin typeface="游ゴシック" panose="020B0400000000000000" pitchFamily="50" charset="-128"/>
                <a:ea typeface="游ゴシック" panose="020B0400000000000000" pitchFamily="50" charset="-128"/>
                <a:cs typeface="游ゴシック"/>
              </a:rPr>
              <a:t>	→	英文の半角大文字「</a:t>
            </a:r>
            <a:r>
              <a:rPr lang="en" altLang="ja-JP" sz="1100" dirty="0">
                <a:latin typeface="游ゴシック" panose="020B0400000000000000" pitchFamily="50" charset="-128"/>
                <a:ea typeface="游ゴシック" panose="020B0400000000000000" pitchFamily="50" charset="-128"/>
                <a:cs typeface="游ゴシック"/>
              </a:rPr>
              <a:t>I</a:t>
            </a:r>
            <a:r>
              <a:rPr lang="ja-JP" altLang="en" sz="1100" dirty="0">
                <a:latin typeface="游ゴシック" panose="020B0400000000000000" pitchFamily="50" charset="-128"/>
                <a:ea typeface="游ゴシック" panose="020B0400000000000000" pitchFamily="50" charset="-128"/>
                <a:cs typeface="游ゴシック"/>
              </a:rPr>
              <a:t>」</a:t>
            </a:r>
            <a:r>
              <a:rPr lang="ja-JP" altLang="en-US" sz="1100" dirty="0">
                <a:latin typeface="游ゴシック" panose="020B0400000000000000" pitchFamily="50" charset="-128"/>
                <a:ea typeface="游ゴシック" panose="020B0400000000000000" pitchFamily="50" charset="-128"/>
                <a:cs typeface="游ゴシック"/>
              </a:rPr>
              <a:t>と半角大文字「</a:t>
            </a:r>
            <a:r>
              <a:rPr lang="en" altLang="ja-JP" sz="1100" dirty="0">
                <a:latin typeface="游ゴシック" panose="020B0400000000000000" pitchFamily="50" charset="-128"/>
                <a:ea typeface="游ゴシック" panose="020B0400000000000000" pitchFamily="50" charset="-128"/>
                <a:cs typeface="游ゴシック"/>
              </a:rPr>
              <a:t>V</a:t>
            </a:r>
            <a:r>
              <a:rPr lang="ja-JP" altLang="en" sz="1100" dirty="0">
                <a:latin typeface="游ゴシック" panose="020B0400000000000000" pitchFamily="50" charset="-128"/>
                <a:ea typeface="游ゴシック" panose="020B0400000000000000" pitchFamily="50" charset="-128"/>
                <a:cs typeface="游ゴシック"/>
              </a:rPr>
              <a:t>」</a:t>
            </a:r>
            <a:r>
              <a:rPr lang="ja-JP" altLang="en-US" sz="1100" dirty="0">
                <a:latin typeface="游ゴシック" panose="020B0400000000000000" pitchFamily="50" charset="-128"/>
                <a:ea typeface="游ゴシック" panose="020B0400000000000000" pitchFamily="50" charset="-128"/>
                <a:cs typeface="游ゴシック"/>
              </a:rPr>
              <a:t>で「</a:t>
            </a:r>
            <a:r>
              <a:rPr lang="en" altLang="ja-JP" sz="1100" dirty="0">
                <a:latin typeface="游ゴシック" panose="020B0400000000000000" pitchFamily="50" charset="-128"/>
                <a:ea typeface="游ゴシック" panose="020B0400000000000000" pitchFamily="50" charset="-128"/>
                <a:cs typeface="游ゴシック"/>
              </a:rPr>
              <a:t>IV</a:t>
            </a:r>
            <a:r>
              <a:rPr lang="ja-JP" altLang="en" sz="1100" dirty="0">
                <a:latin typeface="游ゴシック" panose="020B0400000000000000" pitchFamily="50" charset="-128"/>
                <a:ea typeface="游ゴシック" panose="020B0400000000000000" pitchFamily="50" charset="-128"/>
                <a:cs typeface="游ゴシック"/>
              </a:rPr>
              <a:t>」</a:t>
            </a:r>
            <a:r>
              <a:rPr lang="ja-JP" altLang="en-US" sz="1100" dirty="0">
                <a:latin typeface="游ゴシック" panose="020B0400000000000000" pitchFamily="50" charset="-128"/>
                <a:ea typeface="游ゴシック" panose="020B0400000000000000" pitchFamily="50" charset="-128"/>
                <a:cs typeface="游ゴシック"/>
              </a:rPr>
              <a:t>とする。</a:t>
            </a:r>
          </a:p>
          <a:p>
            <a:pPr marL="12700">
              <a:lnSpc>
                <a:spcPct val="100000"/>
              </a:lnSpc>
              <a:spcBef>
                <a:spcPts val="140"/>
              </a:spcBef>
            </a:pPr>
            <a:r>
              <a:rPr lang="ja-JP" altLang="en-US" sz="1100" dirty="0">
                <a:latin typeface="游ゴシック" panose="020B0400000000000000" pitchFamily="50" charset="-128"/>
                <a:ea typeface="游ゴシック" panose="020B0400000000000000" pitchFamily="50" charset="-128"/>
                <a:cs typeface="游ゴシック"/>
              </a:rPr>
              <a:t>・</a:t>
            </a:r>
            <a:r>
              <a:rPr lang="en" altLang="ja-JP" sz="1100" dirty="0">
                <a:latin typeface="游ゴシック" panose="020B0400000000000000" pitchFamily="50" charset="-128"/>
                <a:ea typeface="游ゴシック" panose="020B0400000000000000" pitchFamily="50" charset="-128"/>
                <a:cs typeface="游ゴシック"/>
              </a:rPr>
              <a:t>Word</a:t>
            </a:r>
            <a:r>
              <a:rPr lang="ja-JP" altLang="en-US" sz="1100" dirty="0">
                <a:latin typeface="游ゴシック" panose="020B0400000000000000" pitchFamily="50" charset="-128"/>
                <a:ea typeface="游ゴシック" panose="020B0400000000000000" pitchFamily="50" charset="-128"/>
                <a:cs typeface="游ゴシック"/>
              </a:rPr>
              <a:t>などでの環境依存文字は通常文字に変更してください。</a:t>
            </a:r>
          </a:p>
          <a:p>
            <a:pPr marL="153035">
              <a:lnSpc>
                <a:spcPct val="100000"/>
              </a:lnSpc>
              <a:spcBef>
                <a:spcPts val="120"/>
              </a:spcBef>
            </a:pPr>
            <a:r>
              <a:rPr lang="ja-JP" altLang="en-US" sz="1100" dirty="0">
                <a:latin typeface="游ゴシック" panose="020B0400000000000000" pitchFamily="50" charset="-128"/>
                <a:ea typeface="游ゴシック" panose="020B0400000000000000" pitchFamily="50" charset="-128"/>
                <a:cs typeface="游ゴシック"/>
              </a:rPr>
              <a:t>また、上付き文字と下付き文字の利用は禁止です（</a:t>
            </a:r>
            <a:r>
              <a:rPr lang="en" altLang="ja-JP" sz="1100" dirty="0">
                <a:latin typeface="游ゴシック" panose="020B0400000000000000" pitchFamily="50" charset="-128"/>
                <a:ea typeface="游ゴシック" panose="020B0400000000000000" pitchFamily="50" charset="-128"/>
                <a:cs typeface="游ゴシック"/>
              </a:rPr>
              <a:t>HTML</a:t>
            </a:r>
            <a:r>
              <a:rPr lang="ja-JP" altLang="en-US" sz="1100" dirty="0">
                <a:latin typeface="游ゴシック" panose="020B0400000000000000" pitchFamily="50" charset="-128"/>
                <a:ea typeface="游ゴシック" panose="020B0400000000000000" pitchFamily="50" charset="-128"/>
                <a:cs typeface="游ゴシック"/>
              </a:rPr>
              <a:t>タグでの記述含む）。</a:t>
            </a:r>
          </a:p>
          <a:p>
            <a:pPr marL="153035">
              <a:lnSpc>
                <a:spcPct val="100000"/>
              </a:lnSpc>
              <a:spcBef>
                <a:spcPts val="145"/>
              </a:spcBef>
              <a:tabLst>
                <a:tab pos="1131570" algn="l"/>
                <a:tab pos="1409065" algn="l"/>
              </a:tabLst>
            </a:pPr>
            <a:r>
              <a:rPr lang="ja-JP" altLang="en-US" sz="1100" dirty="0">
                <a:latin typeface="游ゴシック" panose="020B0400000000000000" pitchFamily="50" charset="-128"/>
                <a:ea typeface="游ゴシック" panose="020B0400000000000000" pitchFamily="50" charset="-128"/>
                <a:cs typeface="游ゴシック"/>
              </a:rPr>
              <a:t>例）単位の㎡	→	「平方メートル」などに文字化する。</a:t>
            </a:r>
          </a:p>
          <a:p>
            <a:pPr marL="433070">
              <a:lnSpc>
                <a:spcPct val="100000"/>
              </a:lnSpc>
              <a:spcBef>
                <a:spcPts val="125"/>
              </a:spcBef>
              <a:tabLst>
                <a:tab pos="3147060" algn="l"/>
                <a:tab pos="3427095" algn="l"/>
              </a:tabLst>
            </a:pPr>
            <a:r>
              <a:rPr lang="ja-JP" altLang="en-US" sz="1100" dirty="0">
                <a:latin typeface="游ゴシック" panose="020B0400000000000000" pitchFamily="50" charset="-128"/>
                <a:ea typeface="游ゴシック" panose="020B0400000000000000" pitchFamily="50" charset="-128"/>
                <a:cs typeface="游ゴシック"/>
              </a:rPr>
              <a:t>㎏や㎜（</a:t>
            </a:r>
            <a:r>
              <a:rPr lang="en" altLang="ja-JP" sz="1100" dirty="0">
                <a:latin typeface="游ゴシック" panose="020B0400000000000000" pitchFamily="50" charset="-128"/>
                <a:ea typeface="游ゴシック" panose="020B0400000000000000" pitchFamily="50" charset="-128"/>
                <a:cs typeface="游ゴシック"/>
              </a:rPr>
              <a:t>Word</a:t>
            </a:r>
            <a:r>
              <a:rPr lang="ja-JP" altLang="en-US" sz="1100" dirty="0">
                <a:latin typeface="游ゴシック" panose="020B0400000000000000" pitchFamily="50" charset="-128"/>
                <a:ea typeface="游ゴシック" panose="020B0400000000000000" pitchFamily="50" charset="-128"/>
                <a:cs typeface="游ゴシック"/>
              </a:rPr>
              <a:t>などで環境依存文字）など	→	英文字半角で「</a:t>
            </a:r>
            <a:r>
              <a:rPr lang="en" altLang="ja-JP" sz="1100" dirty="0">
                <a:latin typeface="游ゴシック" panose="020B0400000000000000" pitchFamily="50" charset="-128"/>
                <a:ea typeface="游ゴシック" panose="020B0400000000000000" pitchFamily="50" charset="-128"/>
                <a:cs typeface="游ゴシック"/>
              </a:rPr>
              <a:t>kg</a:t>
            </a:r>
            <a:r>
              <a:rPr lang="ja-JP" altLang="en" sz="1100" dirty="0">
                <a:latin typeface="游ゴシック" panose="020B0400000000000000" pitchFamily="50" charset="-128"/>
                <a:ea typeface="游ゴシック" panose="020B0400000000000000" pitchFamily="50" charset="-128"/>
                <a:cs typeface="游ゴシック"/>
              </a:rPr>
              <a:t>」</a:t>
            </a:r>
            <a:r>
              <a:rPr lang="ja-JP" altLang="en-US" sz="1100" dirty="0">
                <a:latin typeface="游ゴシック" panose="020B0400000000000000" pitchFamily="50" charset="-128"/>
                <a:ea typeface="游ゴシック" panose="020B0400000000000000" pitchFamily="50" charset="-128"/>
                <a:cs typeface="游ゴシック"/>
              </a:rPr>
              <a:t>や「</a:t>
            </a:r>
            <a:r>
              <a:rPr lang="en" altLang="ja-JP" sz="1100" dirty="0">
                <a:latin typeface="游ゴシック" panose="020B0400000000000000" pitchFamily="50" charset="-128"/>
                <a:ea typeface="游ゴシック" panose="020B0400000000000000" pitchFamily="50" charset="-128"/>
                <a:cs typeface="游ゴシック"/>
              </a:rPr>
              <a:t>mm</a:t>
            </a:r>
            <a:r>
              <a:rPr lang="ja-JP" altLang="en" sz="1100" dirty="0">
                <a:latin typeface="游ゴシック" panose="020B0400000000000000" pitchFamily="50" charset="-128"/>
                <a:ea typeface="游ゴシック" panose="020B0400000000000000" pitchFamily="50" charset="-128"/>
                <a:cs typeface="游ゴシック"/>
              </a:rPr>
              <a:t>」</a:t>
            </a:r>
            <a:r>
              <a:rPr lang="ja-JP" altLang="en-US" sz="1100" dirty="0">
                <a:latin typeface="游ゴシック" panose="020B0400000000000000" pitchFamily="50" charset="-128"/>
                <a:ea typeface="游ゴシック" panose="020B0400000000000000" pitchFamily="50" charset="-128"/>
                <a:cs typeface="游ゴシック"/>
              </a:rPr>
              <a:t>とする。</a:t>
            </a:r>
          </a:p>
          <a:p>
            <a:pPr marL="153035" marR="4318635" indent="-140970">
              <a:lnSpc>
                <a:spcPct val="109100"/>
              </a:lnSpc>
              <a:spcBef>
                <a:spcPts val="20"/>
              </a:spcBef>
              <a:tabLst>
                <a:tab pos="1844675" algn="l"/>
                <a:tab pos="2125345" algn="l"/>
              </a:tabLst>
            </a:pPr>
            <a:r>
              <a:rPr lang="ja-JP" altLang="en-US" sz="1100" dirty="0">
                <a:latin typeface="游ゴシック" panose="020B0400000000000000" pitchFamily="50" charset="-128"/>
                <a:ea typeface="游ゴシック" panose="020B0400000000000000" pitchFamily="50" charset="-128"/>
                <a:cs typeface="游ゴシック"/>
              </a:rPr>
              <a:t>・そのほか単位記号を文字に変更してください。</a:t>
            </a:r>
            <a:endParaRPr lang="en-US" altLang="ja-JP" sz="1100" dirty="0">
              <a:latin typeface="游ゴシック" panose="020B0400000000000000" pitchFamily="50" charset="-128"/>
              <a:ea typeface="游ゴシック" panose="020B0400000000000000" pitchFamily="50" charset="-128"/>
              <a:cs typeface="游ゴシック"/>
            </a:endParaRPr>
          </a:p>
          <a:p>
            <a:pPr marL="153035" marR="4318635" indent="-140970">
              <a:lnSpc>
                <a:spcPct val="109100"/>
              </a:lnSpc>
              <a:spcBef>
                <a:spcPts val="20"/>
              </a:spcBef>
              <a:tabLst>
                <a:tab pos="1844675" algn="l"/>
                <a:tab pos="2125345" algn="l"/>
              </a:tabLst>
            </a:pPr>
            <a:r>
              <a:rPr lang="ja-JP" altLang="en-US" sz="1100" dirty="0">
                <a:latin typeface="游ゴシック" panose="020B0400000000000000" pitchFamily="50" charset="-128"/>
                <a:ea typeface="游ゴシック" panose="020B0400000000000000" pitchFamily="50" charset="-128"/>
                <a:cs typeface="游ゴシック"/>
              </a:rPr>
              <a:t>　例）熱や体温などの</a:t>
            </a:r>
            <a:r>
              <a:rPr lang="en-US" altLang="ja-JP" sz="1100" dirty="0">
                <a:latin typeface="游ゴシック" panose="020B0400000000000000" pitchFamily="50" charset="-128"/>
                <a:ea typeface="游ゴシック" panose="020B0400000000000000" pitchFamily="50" charset="-128"/>
                <a:cs typeface="游ゴシック"/>
              </a:rPr>
              <a:t>38℃</a:t>
            </a:r>
            <a:r>
              <a:rPr lang="ja-JP" altLang="en-US" sz="1100" dirty="0">
                <a:latin typeface="游ゴシック" panose="020B0400000000000000" pitchFamily="50" charset="-128"/>
                <a:ea typeface="游ゴシック" panose="020B0400000000000000" pitchFamily="50" charset="-128"/>
                <a:cs typeface="游ゴシック"/>
              </a:rPr>
              <a:t>　→　</a:t>
            </a:r>
            <a:r>
              <a:rPr lang="en-US" altLang="ja-JP" sz="1100" dirty="0">
                <a:latin typeface="游ゴシック" panose="020B0400000000000000" pitchFamily="50" charset="-128"/>
                <a:ea typeface="游ゴシック" panose="020B0400000000000000" pitchFamily="50" charset="-128"/>
                <a:cs typeface="游ゴシック"/>
              </a:rPr>
              <a:t>38</a:t>
            </a:r>
            <a:r>
              <a:rPr lang="ja-JP" altLang="en-US" sz="1100" dirty="0">
                <a:latin typeface="游ゴシック" panose="020B0400000000000000" pitchFamily="50" charset="-128"/>
                <a:ea typeface="游ゴシック" panose="020B0400000000000000" pitchFamily="50" charset="-128"/>
                <a:cs typeface="游ゴシック"/>
              </a:rPr>
              <a:t>度</a:t>
            </a:r>
          </a:p>
          <a:p>
            <a:pPr marL="433070">
              <a:lnSpc>
                <a:spcPct val="100000"/>
              </a:lnSpc>
              <a:spcBef>
                <a:spcPts val="150"/>
              </a:spcBef>
              <a:tabLst>
                <a:tab pos="1924050" algn="l"/>
                <a:tab pos="2201545" algn="l"/>
              </a:tabLst>
            </a:pPr>
            <a:r>
              <a:rPr lang="ja-JP" altLang="en-US" sz="1100" dirty="0">
                <a:latin typeface="游ゴシック" panose="020B0400000000000000" pitchFamily="50" charset="-128"/>
                <a:ea typeface="游ゴシック" panose="020B0400000000000000" pitchFamily="50" charset="-128"/>
                <a:cs typeface="游ゴシック"/>
              </a:rPr>
              <a:t>カメラの視野角</a:t>
            </a:r>
            <a:r>
              <a:rPr lang="en-US" altLang="ja-JP" sz="1100" dirty="0">
                <a:latin typeface="游ゴシック" panose="020B0400000000000000" pitchFamily="50" charset="-128"/>
                <a:ea typeface="游ゴシック" panose="020B0400000000000000" pitchFamily="50" charset="-128"/>
                <a:cs typeface="游ゴシック"/>
              </a:rPr>
              <a:t>360°</a:t>
            </a:r>
            <a:r>
              <a:rPr lang="ja-JP" altLang="en-US" sz="1100" dirty="0">
                <a:latin typeface="游ゴシック" panose="020B0400000000000000" pitchFamily="50" charset="-128"/>
                <a:ea typeface="游ゴシック" panose="020B0400000000000000" pitchFamily="50" charset="-128"/>
                <a:cs typeface="游ゴシック"/>
              </a:rPr>
              <a:t>　→　</a:t>
            </a:r>
            <a:r>
              <a:rPr lang="en-US" altLang="ja-JP" sz="1100" dirty="0">
                <a:latin typeface="游ゴシック" panose="020B0400000000000000" pitchFamily="50" charset="-128"/>
                <a:ea typeface="游ゴシック" panose="020B0400000000000000" pitchFamily="50" charset="-128"/>
                <a:cs typeface="游ゴシック"/>
              </a:rPr>
              <a:t>360</a:t>
            </a:r>
            <a:r>
              <a:rPr lang="ja-JP" altLang="en-US" sz="1100" dirty="0">
                <a:latin typeface="游ゴシック" panose="020B0400000000000000" pitchFamily="50" charset="-128"/>
                <a:ea typeface="游ゴシック" panose="020B0400000000000000" pitchFamily="50" charset="-128"/>
                <a:cs typeface="游ゴシック"/>
              </a:rPr>
              <a:t>度</a:t>
            </a:r>
          </a:p>
          <a:p>
            <a:pPr marL="12700">
              <a:lnSpc>
                <a:spcPct val="100000"/>
              </a:lnSpc>
              <a:spcBef>
                <a:spcPts val="120"/>
              </a:spcBef>
            </a:pPr>
            <a:r>
              <a:rPr lang="ja-JP" altLang="en-US" sz="1100" dirty="0">
                <a:latin typeface="游ゴシック" panose="020B0400000000000000" pitchFamily="50" charset="-128"/>
                <a:ea typeface="游ゴシック" panose="020B0400000000000000" pitchFamily="50" charset="-128"/>
                <a:cs typeface="游ゴシック"/>
              </a:rPr>
              <a:t>・＜写真／文＞の人名クレジット記載は原則禁止です。</a:t>
            </a:r>
            <a:endParaRPr lang="en-US" altLang="ja-JP" sz="1100" dirty="0">
              <a:latin typeface="游ゴシック" panose="020B0400000000000000" pitchFamily="50" charset="-128"/>
              <a:ea typeface="游ゴシック" panose="020B0400000000000000" pitchFamily="50" charset="-128"/>
              <a:cs typeface="游ゴシック"/>
            </a:endParaRPr>
          </a:p>
          <a:p>
            <a:pPr marL="12700">
              <a:lnSpc>
                <a:spcPct val="100000"/>
              </a:lnSpc>
              <a:spcBef>
                <a:spcPts val="120"/>
              </a:spcBef>
            </a:pPr>
            <a:endParaRPr lang="en-US" altLang="ja-JP" sz="1100" dirty="0">
              <a:latin typeface="游ゴシック" panose="020B0400000000000000" pitchFamily="50" charset="-128"/>
              <a:ea typeface="游ゴシック" panose="020B0400000000000000" pitchFamily="50" charset="-128"/>
              <a:cs typeface="游ゴシック"/>
            </a:endParaRPr>
          </a:p>
          <a:p>
            <a:pPr marL="12700">
              <a:lnSpc>
                <a:spcPct val="100000"/>
              </a:lnSpc>
              <a:spcBef>
                <a:spcPts val="120"/>
              </a:spcBef>
            </a:pPr>
            <a:r>
              <a:rPr lang="en-US" altLang="ja-JP" sz="1100" dirty="0">
                <a:latin typeface="游ゴシック" panose="020B0400000000000000" pitchFamily="50" charset="-128"/>
                <a:ea typeface="游ゴシック" panose="020B0400000000000000" pitchFamily="50" charset="-128"/>
                <a:cs typeface="游ゴシック"/>
              </a:rPr>
              <a:t>※</a:t>
            </a:r>
            <a:r>
              <a:rPr lang="ja-JP" altLang="en-US" sz="1100" dirty="0">
                <a:latin typeface="游ゴシック" panose="020B0400000000000000" pitchFamily="50" charset="-128"/>
                <a:ea typeface="游ゴシック" panose="020B0400000000000000" pitchFamily="50" charset="-128"/>
                <a:cs typeface="游ゴシック"/>
              </a:rPr>
              <a:t>雑誌流用など紙媒体から原稿を流用する場合も、上記ルールに準じてください。</a:t>
            </a:r>
            <a:endParaRPr lang="en-US" altLang="ja-JP" sz="1100" dirty="0">
              <a:latin typeface="游ゴシック" panose="020B0400000000000000" pitchFamily="50" charset="-128"/>
              <a:ea typeface="游ゴシック" panose="020B0400000000000000" pitchFamily="50" charset="-128"/>
              <a:cs typeface="游ゴシック"/>
            </a:endParaRPr>
          </a:p>
        </p:txBody>
      </p:sp>
    </p:spTree>
    <p:extLst>
      <p:ext uri="{BB962C8B-B14F-4D97-AF65-F5344CB8AC3E}">
        <p14:creationId xmlns:p14="http://schemas.microsoft.com/office/powerpoint/2010/main" val="221112985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正方形/長方形 7">
            <a:extLst>
              <a:ext uri="{FF2B5EF4-FFF2-40B4-BE49-F238E27FC236}">
                <a16:creationId xmlns:a16="http://schemas.microsoft.com/office/drawing/2014/main" id="{5FC0B054-95FA-4073-AEE9-38E979F457EE}"/>
              </a:ext>
            </a:extLst>
          </p:cNvPr>
          <p:cNvSpPr/>
          <p:nvPr/>
        </p:nvSpPr>
        <p:spPr>
          <a:xfrm>
            <a:off x="609600" y="0"/>
            <a:ext cx="85344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タイトル 6">
            <a:extLst>
              <a:ext uri="{FF2B5EF4-FFF2-40B4-BE49-F238E27FC236}">
                <a16:creationId xmlns:a16="http://schemas.microsoft.com/office/drawing/2014/main" id="{CC0C1541-7417-4C57-B1B9-33BC7CFD064A}"/>
              </a:ext>
            </a:extLst>
          </p:cNvPr>
          <p:cNvSpPr>
            <a:spLocks noGrp="1"/>
          </p:cNvSpPr>
          <p:nvPr>
            <p:ph type="title"/>
          </p:nvPr>
        </p:nvSpPr>
        <p:spPr>
          <a:xfrm>
            <a:off x="825826" y="255364"/>
            <a:ext cx="6707088" cy="528407"/>
          </a:xfrm>
        </p:spPr>
        <p:txBody>
          <a:bodyPr>
            <a:normAutofit/>
          </a:bodyPr>
          <a:lstStyle/>
          <a:p>
            <a:r>
              <a:rPr lang="en-US" altLang="ja-JP" sz="2400" b="1" dirty="0">
                <a:latin typeface="游ゴシック" panose="020B0400000000000000" pitchFamily="50" charset="-128"/>
                <a:ea typeface="游ゴシック" panose="020B0400000000000000" pitchFamily="50" charset="-128"/>
              </a:rPr>
              <a:t>4.</a:t>
            </a:r>
            <a:r>
              <a:rPr lang="ja-JP" altLang="en-US" sz="2400" b="1" dirty="0">
                <a:latin typeface="游ゴシック" panose="020B0400000000000000" pitchFamily="50" charset="-128"/>
                <a:ea typeface="游ゴシック" panose="020B0400000000000000" pitchFamily="50" charset="-128"/>
              </a:rPr>
              <a:t> 各種お問い合わせ先</a:t>
            </a:r>
          </a:p>
        </p:txBody>
      </p:sp>
      <p:cxnSp>
        <p:nvCxnSpPr>
          <p:cNvPr id="9" name="直線コネクタ 8">
            <a:extLst>
              <a:ext uri="{FF2B5EF4-FFF2-40B4-BE49-F238E27FC236}">
                <a16:creationId xmlns:a16="http://schemas.microsoft.com/office/drawing/2014/main" id="{62FA6055-BFCD-4350-91F2-F8ACE5A8399A}"/>
              </a:ext>
            </a:extLst>
          </p:cNvPr>
          <p:cNvCxnSpPr>
            <a:cxnSpLocks/>
          </p:cNvCxnSpPr>
          <p:nvPr/>
        </p:nvCxnSpPr>
        <p:spPr>
          <a:xfrm>
            <a:off x="10371978" y="1423994"/>
            <a:ext cx="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91A7DBA9-A344-4587-918A-83A301B2EA94}"/>
              </a:ext>
            </a:extLst>
          </p:cNvPr>
          <p:cNvCxnSpPr/>
          <p:nvPr/>
        </p:nvCxnSpPr>
        <p:spPr>
          <a:xfrm>
            <a:off x="839078" y="770519"/>
            <a:ext cx="8066383" cy="0"/>
          </a:xfrm>
          <a:prstGeom prst="line">
            <a:avLst/>
          </a:prstGeom>
          <a:ln w="19050">
            <a:solidFill>
              <a:srgbClr val="01C4D9"/>
            </a:solidFill>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C923667B-3B59-4FD8-8D7A-2CFE5AD76CC0}"/>
              </a:ext>
            </a:extLst>
          </p:cNvPr>
          <p:cNvCxnSpPr/>
          <p:nvPr/>
        </p:nvCxnSpPr>
        <p:spPr>
          <a:xfrm>
            <a:off x="839078" y="726028"/>
            <a:ext cx="8066383" cy="0"/>
          </a:xfrm>
          <a:prstGeom prst="line">
            <a:avLst/>
          </a:prstGeom>
          <a:ln w="19050">
            <a:solidFill>
              <a:srgbClr val="B8B6C3"/>
            </a:solidFill>
          </a:ln>
        </p:spPr>
        <p:style>
          <a:lnRef idx="1">
            <a:schemeClr val="accent1"/>
          </a:lnRef>
          <a:fillRef idx="0">
            <a:schemeClr val="accent1"/>
          </a:fillRef>
          <a:effectRef idx="0">
            <a:schemeClr val="accent1"/>
          </a:effectRef>
          <a:fontRef idx="minor">
            <a:schemeClr val="tx1"/>
          </a:fontRef>
        </p:style>
      </p:cxnSp>
      <p:cxnSp>
        <p:nvCxnSpPr>
          <p:cNvPr id="26" name="直線コネクタ 25">
            <a:extLst>
              <a:ext uri="{FF2B5EF4-FFF2-40B4-BE49-F238E27FC236}">
                <a16:creationId xmlns:a16="http://schemas.microsoft.com/office/drawing/2014/main" id="{586BDB9F-DEDD-4406-8130-A981D91FEC8F}"/>
              </a:ext>
            </a:extLst>
          </p:cNvPr>
          <p:cNvCxnSpPr/>
          <p:nvPr/>
        </p:nvCxnSpPr>
        <p:spPr>
          <a:xfrm>
            <a:off x="839078" y="800461"/>
            <a:ext cx="8066383" cy="0"/>
          </a:xfrm>
          <a:prstGeom prst="line">
            <a:avLst/>
          </a:prstGeom>
          <a:ln w="19050">
            <a:solidFill>
              <a:srgbClr val="00A7C9"/>
            </a:solidFill>
          </a:ln>
        </p:spPr>
        <p:style>
          <a:lnRef idx="1">
            <a:schemeClr val="accent1"/>
          </a:lnRef>
          <a:fillRef idx="0">
            <a:schemeClr val="accent1"/>
          </a:fillRef>
          <a:effectRef idx="0">
            <a:schemeClr val="accent1"/>
          </a:effectRef>
          <a:fontRef idx="minor">
            <a:schemeClr val="tx1"/>
          </a:fontRef>
        </p:style>
      </p:cxnSp>
      <p:sp>
        <p:nvSpPr>
          <p:cNvPr id="2" name="スライド番号プレースホルダー 1">
            <a:extLst>
              <a:ext uri="{FF2B5EF4-FFF2-40B4-BE49-F238E27FC236}">
                <a16:creationId xmlns:a16="http://schemas.microsoft.com/office/drawing/2014/main" id="{042D2256-2CC1-4285-93AE-EE8260BC87B5}"/>
              </a:ext>
            </a:extLst>
          </p:cNvPr>
          <p:cNvSpPr>
            <a:spLocks noGrp="1"/>
          </p:cNvSpPr>
          <p:nvPr>
            <p:ph type="sldNum" sz="quarter" idx="12"/>
          </p:nvPr>
        </p:nvSpPr>
        <p:spPr/>
        <p:txBody>
          <a:bodyPr/>
          <a:lstStyle/>
          <a:p>
            <a:fld id="{F44BBF4E-D3A2-4DCA-9F57-CC6AF0EC048B}" type="slidenum">
              <a:rPr lang="en-US" smtClean="0"/>
              <a:t>13</a:t>
            </a:fld>
            <a:endParaRPr lang="en-US" dirty="0"/>
          </a:p>
        </p:txBody>
      </p:sp>
      <p:sp>
        <p:nvSpPr>
          <p:cNvPr id="5" name="正方形/長方形 4">
            <a:extLst>
              <a:ext uri="{FF2B5EF4-FFF2-40B4-BE49-F238E27FC236}">
                <a16:creationId xmlns:a16="http://schemas.microsoft.com/office/drawing/2014/main" id="{D244E998-46CB-3C7F-24A2-4421FDC3BAE9}"/>
              </a:ext>
            </a:extLst>
          </p:cNvPr>
          <p:cNvSpPr/>
          <p:nvPr/>
        </p:nvSpPr>
        <p:spPr>
          <a:xfrm>
            <a:off x="825826" y="960162"/>
            <a:ext cx="8066383" cy="564247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object 8">
            <a:extLst>
              <a:ext uri="{FF2B5EF4-FFF2-40B4-BE49-F238E27FC236}">
                <a16:creationId xmlns:a16="http://schemas.microsoft.com/office/drawing/2014/main" id="{A47D851E-ABE5-57ED-F21C-6FF428CAEFD4}"/>
              </a:ext>
            </a:extLst>
          </p:cNvPr>
          <p:cNvSpPr txBox="1"/>
          <p:nvPr/>
        </p:nvSpPr>
        <p:spPr>
          <a:xfrm>
            <a:off x="1036591" y="1061055"/>
            <a:ext cx="7644852" cy="5295296"/>
          </a:xfrm>
          <a:prstGeom prst="rect">
            <a:avLst/>
          </a:prstGeom>
        </p:spPr>
        <p:txBody>
          <a:bodyPr vert="horz" wrap="square" lIns="0" tIns="33020" rIns="0" bIns="0" rtlCol="0">
            <a:spAutoFit/>
          </a:bodyPr>
          <a:lstStyle/>
          <a:p>
            <a:pPr marL="12700">
              <a:lnSpc>
                <a:spcPct val="100000"/>
              </a:lnSpc>
              <a:spcBef>
                <a:spcPts val="260"/>
              </a:spcBef>
            </a:pPr>
            <a:r>
              <a:rPr lang="ja-JP" altLang="en-US" sz="1300" b="1" spc="-25" dirty="0">
                <a:latin typeface="Yu Gothic" panose="020B0400000000000000" pitchFamily="34" charset="-128"/>
                <a:ea typeface="Yu Gothic" panose="020B0400000000000000" pitchFamily="34" charset="-128"/>
                <a:cs typeface="游ゴシック"/>
              </a:rPr>
              <a:t>▶</a:t>
            </a:r>
            <a:r>
              <a:rPr sz="1300" b="1" spc="-25" dirty="0">
                <a:latin typeface="Yu Gothic" panose="020B0400000000000000" pitchFamily="34" charset="-128"/>
                <a:ea typeface="Yu Gothic" panose="020B0400000000000000" pitchFamily="34" charset="-128"/>
                <a:cs typeface="游ゴシック"/>
              </a:rPr>
              <a:t>発注受領メールの入</a:t>
            </a:r>
            <a:r>
              <a:rPr sz="1300" b="1" spc="-50" dirty="0">
                <a:latin typeface="Yu Gothic" panose="020B0400000000000000" pitchFamily="34" charset="-128"/>
                <a:ea typeface="Yu Gothic" panose="020B0400000000000000" pitchFamily="34" charset="-128"/>
                <a:cs typeface="游ゴシック"/>
              </a:rPr>
              <a:t>手</a:t>
            </a:r>
            <a:endParaRPr sz="1300" b="1" dirty="0">
              <a:latin typeface="Yu Gothic" panose="020B0400000000000000" pitchFamily="34" charset="-128"/>
              <a:ea typeface="Yu Gothic" panose="020B0400000000000000" pitchFamily="34" charset="-128"/>
              <a:cs typeface="游ゴシック"/>
            </a:endParaRPr>
          </a:p>
          <a:p>
            <a:pPr marL="165100">
              <a:lnSpc>
                <a:spcPct val="100000"/>
              </a:lnSpc>
              <a:spcBef>
                <a:spcPts val="150"/>
              </a:spcBef>
              <a:tabLst>
                <a:tab pos="826135" algn="l"/>
                <a:tab pos="1741170" algn="l"/>
              </a:tabLst>
            </a:pPr>
            <a:r>
              <a:rPr sz="1200" dirty="0">
                <a:latin typeface="Yu Gothic" panose="020B0400000000000000" pitchFamily="34" charset="-128"/>
                <a:ea typeface="Yu Gothic" panose="020B0400000000000000" pitchFamily="34" charset="-128"/>
                <a:cs typeface="游ゴシック"/>
              </a:rPr>
              <a:t>日経</a:t>
            </a:r>
            <a:r>
              <a:rPr sz="1200" spc="-25" dirty="0">
                <a:latin typeface="Yu Gothic" panose="020B0400000000000000" pitchFamily="34" charset="-128"/>
                <a:ea typeface="Yu Gothic" panose="020B0400000000000000" pitchFamily="34" charset="-128"/>
                <a:cs typeface="游ゴシック"/>
              </a:rPr>
              <a:t>BP</a:t>
            </a:r>
            <a:r>
              <a:rPr lang="en-US" sz="1200" dirty="0">
                <a:latin typeface="Yu Gothic" panose="020B0400000000000000" pitchFamily="34" charset="-128"/>
                <a:ea typeface="Yu Gothic" panose="020B0400000000000000" pitchFamily="34" charset="-128"/>
                <a:cs typeface="游ゴシック"/>
              </a:rPr>
              <a:t> </a:t>
            </a:r>
            <a:r>
              <a:rPr sz="1200" dirty="0">
                <a:latin typeface="Yu Gothic" panose="020B0400000000000000" pitchFamily="34" charset="-128"/>
                <a:ea typeface="Yu Gothic" panose="020B0400000000000000" pitchFamily="34" charset="-128"/>
                <a:cs typeface="游ゴシック"/>
              </a:rPr>
              <a:t>営業担当</a:t>
            </a:r>
            <a:r>
              <a:rPr sz="1200" spc="-50" dirty="0">
                <a:latin typeface="Yu Gothic" panose="020B0400000000000000" pitchFamily="34" charset="-128"/>
                <a:ea typeface="Yu Gothic" panose="020B0400000000000000" pitchFamily="34" charset="-128"/>
                <a:cs typeface="游ゴシック"/>
              </a:rPr>
              <a:t>者</a:t>
            </a:r>
            <a:r>
              <a:rPr lang="en-US" sz="1200" dirty="0">
                <a:latin typeface="Yu Gothic" panose="020B0400000000000000" pitchFamily="34" charset="-128"/>
                <a:ea typeface="Yu Gothic" panose="020B0400000000000000" pitchFamily="34" charset="-128"/>
                <a:cs typeface="游ゴシック"/>
              </a:rPr>
              <a:t> </a:t>
            </a:r>
            <a:r>
              <a:rPr sz="1200" dirty="0">
                <a:latin typeface="Yu Gothic" panose="020B0400000000000000" pitchFamily="34" charset="-128"/>
                <a:ea typeface="Yu Gothic" panose="020B0400000000000000" pitchFamily="34" charset="-128"/>
                <a:cs typeface="游ゴシック"/>
              </a:rPr>
              <a:t>へご確認ください</a:t>
            </a:r>
            <a:r>
              <a:rPr sz="1200" spc="-50" dirty="0">
                <a:latin typeface="Yu Gothic" panose="020B0400000000000000" pitchFamily="34" charset="-128"/>
                <a:ea typeface="Yu Gothic" panose="020B0400000000000000" pitchFamily="34" charset="-128"/>
                <a:cs typeface="游ゴシック"/>
              </a:rPr>
              <a:t>。</a:t>
            </a:r>
            <a:endParaRPr lang="en-US" sz="1200" spc="-50" dirty="0">
              <a:latin typeface="Yu Gothic" panose="020B0400000000000000" pitchFamily="34" charset="-128"/>
              <a:ea typeface="Yu Gothic" panose="020B0400000000000000" pitchFamily="34" charset="-128"/>
              <a:cs typeface="游ゴシック"/>
            </a:endParaRPr>
          </a:p>
          <a:p>
            <a:pPr marL="165100">
              <a:lnSpc>
                <a:spcPct val="100000"/>
              </a:lnSpc>
              <a:spcBef>
                <a:spcPts val="150"/>
              </a:spcBef>
              <a:tabLst>
                <a:tab pos="826135" algn="l"/>
                <a:tab pos="1741170" algn="l"/>
              </a:tabLst>
            </a:pPr>
            <a:endParaRPr sz="1200" dirty="0">
              <a:latin typeface="Yu Gothic" panose="020B0400000000000000" pitchFamily="34" charset="-128"/>
              <a:ea typeface="Yu Gothic" panose="020B0400000000000000" pitchFamily="34" charset="-128"/>
              <a:cs typeface="游ゴシック"/>
            </a:endParaRPr>
          </a:p>
          <a:p>
            <a:pPr marL="12700">
              <a:lnSpc>
                <a:spcPct val="100000"/>
              </a:lnSpc>
              <a:spcBef>
                <a:spcPts val="5"/>
              </a:spcBef>
            </a:pPr>
            <a:r>
              <a:rPr lang="ja-JP" altLang="en-US" sz="1300" b="1" spc="-25" dirty="0">
                <a:latin typeface="Yu Gothic" panose="020B0400000000000000" pitchFamily="34" charset="-128"/>
                <a:ea typeface="Yu Gothic" panose="020B0400000000000000" pitchFamily="34" charset="-128"/>
                <a:cs typeface="游ゴシック"/>
              </a:rPr>
              <a:t>▶</a:t>
            </a:r>
            <a:r>
              <a:rPr sz="1300" b="1" spc="-20" dirty="0">
                <a:latin typeface="Yu Gothic" panose="020B0400000000000000" pitchFamily="34" charset="-128"/>
                <a:ea typeface="Yu Gothic" panose="020B0400000000000000" pitchFamily="34" charset="-128"/>
                <a:cs typeface="游ゴシック"/>
              </a:rPr>
              <a:t>メニュー別原稿規定の入</a:t>
            </a:r>
            <a:r>
              <a:rPr sz="1300" b="1" spc="-50" dirty="0">
                <a:latin typeface="Yu Gothic" panose="020B0400000000000000" pitchFamily="34" charset="-128"/>
                <a:ea typeface="Yu Gothic" panose="020B0400000000000000" pitchFamily="34" charset="-128"/>
                <a:cs typeface="游ゴシック"/>
              </a:rPr>
              <a:t>手</a:t>
            </a:r>
            <a:endParaRPr sz="1300" b="1" dirty="0">
              <a:latin typeface="Yu Gothic" panose="020B0400000000000000" pitchFamily="34" charset="-128"/>
              <a:ea typeface="Yu Gothic" panose="020B0400000000000000" pitchFamily="34" charset="-128"/>
              <a:cs typeface="游ゴシック"/>
            </a:endParaRPr>
          </a:p>
          <a:p>
            <a:pPr marL="165100">
              <a:lnSpc>
                <a:spcPct val="100000"/>
              </a:lnSpc>
              <a:spcBef>
                <a:spcPts val="170"/>
              </a:spcBef>
            </a:pPr>
            <a:r>
              <a:rPr sz="1200" spc="-5" dirty="0">
                <a:latin typeface="Yu Gothic" panose="020B0400000000000000" pitchFamily="34" charset="-128"/>
                <a:ea typeface="Yu Gothic" panose="020B0400000000000000" pitchFamily="34" charset="-128"/>
                <a:cs typeface="游ゴシック"/>
              </a:rPr>
              <a:t>広告掲載の申込・入稿について</a:t>
            </a:r>
            <a:endParaRPr sz="1200" dirty="0">
              <a:latin typeface="Yu Gothic" panose="020B0400000000000000" pitchFamily="34" charset="-128"/>
              <a:ea typeface="Yu Gothic" panose="020B0400000000000000" pitchFamily="34" charset="-128"/>
              <a:cs typeface="游ゴシック"/>
            </a:endParaRPr>
          </a:p>
          <a:p>
            <a:pPr marL="165100">
              <a:lnSpc>
                <a:spcPct val="100000"/>
              </a:lnSpc>
              <a:spcBef>
                <a:spcPts val="145"/>
              </a:spcBef>
            </a:pPr>
            <a:r>
              <a:rPr lang="en-US" altLang="ja-JP" sz="1200" dirty="0">
                <a:hlinkClick r:id="rId2"/>
              </a:rPr>
              <a:t>https://www.nikkeibp.co.jp/images/houjin/ad/upload/bp_kitei.pdf</a:t>
            </a:r>
            <a:endParaRPr lang="en-US" altLang="ja-JP" sz="1200" dirty="0"/>
          </a:p>
          <a:p>
            <a:pPr marL="165100">
              <a:lnSpc>
                <a:spcPct val="100000"/>
              </a:lnSpc>
              <a:spcBef>
                <a:spcPts val="145"/>
              </a:spcBef>
            </a:pPr>
            <a:r>
              <a:rPr sz="1200" spc="-10" dirty="0" err="1">
                <a:latin typeface="Yu Gothic" panose="020B0400000000000000" pitchFamily="34" charset="-128"/>
                <a:ea typeface="Yu Gothic" panose="020B0400000000000000" pitchFamily="34" charset="-128"/>
                <a:cs typeface="游ゴシック"/>
              </a:rPr>
              <a:t>をご参照ください</a:t>
            </a:r>
            <a:r>
              <a:rPr sz="1200" spc="-10" dirty="0">
                <a:latin typeface="Yu Gothic" panose="020B0400000000000000" pitchFamily="34" charset="-128"/>
                <a:ea typeface="Yu Gothic" panose="020B0400000000000000" pitchFamily="34" charset="-128"/>
                <a:cs typeface="游ゴシック"/>
              </a:rPr>
              <a:t>。</a:t>
            </a:r>
            <a:endParaRPr lang="en-US" sz="1200" spc="-10" dirty="0">
              <a:latin typeface="Yu Gothic" panose="020B0400000000000000" pitchFamily="34" charset="-128"/>
              <a:ea typeface="Yu Gothic" panose="020B0400000000000000" pitchFamily="34" charset="-128"/>
              <a:cs typeface="游ゴシック"/>
            </a:endParaRPr>
          </a:p>
          <a:p>
            <a:pPr marL="165100">
              <a:lnSpc>
                <a:spcPct val="100000"/>
              </a:lnSpc>
              <a:spcBef>
                <a:spcPts val="145"/>
              </a:spcBef>
            </a:pPr>
            <a:endParaRPr sz="1200" dirty="0">
              <a:latin typeface="Yu Gothic" panose="020B0400000000000000" pitchFamily="34" charset="-128"/>
              <a:ea typeface="Yu Gothic" panose="020B0400000000000000" pitchFamily="34" charset="-128"/>
              <a:cs typeface="游ゴシック"/>
            </a:endParaRPr>
          </a:p>
          <a:p>
            <a:pPr marL="12700">
              <a:lnSpc>
                <a:spcPct val="100000"/>
              </a:lnSpc>
              <a:spcBef>
                <a:spcPts val="5"/>
              </a:spcBef>
            </a:pPr>
            <a:r>
              <a:rPr lang="ja-JP" altLang="en-US" sz="1300" b="1" spc="-25" dirty="0">
                <a:latin typeface="Yu Gothic" panose="020B0400000000000000" pitchFamily="34" charset="-128"/>
                <a:ea typeface="Yu Gothic" panose="020B0400000000000000" pitchFamily="34" charset="-128"/>
                <a:cs typeface="游ゴシック"/>
              </a:rPr>
              <a:t>▶</a:t>
            </a:r>
            <a:r>
              <a:rPr sz="1300" b="1" spc="-25" dirty="0">
                <a:latin typeface="Yu Gothic" panose="020B0400000000000000" pitchFamily="34" charset="-128"/>
                <a:ea typeface="Yu Gothic" panose="020B0400000000000000" pitchFamily="34" charset="-128"/>
                <a:cs typeface="游ゴシック"/>
              </a:rPr>
              <a:t>本番</a:t>
            </a:r>
            <a:r>
              <a:rPr sz="1300" b="1" spc="-20" dirty="0">
                <a:latin typeface="Yu Gothic" panose="020B0400000000000000" pitchFamily="34" charset="-128"/>
                <a:ea typeface="Yu Gothic" panose="020B0400000000000000" pitchFamily="34" charset="-128"/>
                <a:cs typeface="游ゴシック"/>
              </a:rPr>
              <a:t>URL</a:t>
            </a:r>
            <a:r>
              <a:rPr sz="1300" b="1" spc="-25" dirty="0">
                <a:latin typeface="Yu Gothic" panose="020B0400000000000000" pitchFamily="34" charset="-128"/>
                <a:ea typeface="Yu Gothic" panose="020B0400000000000000" pitchFamily="34" charset="-128"/>
                <a:cs typeface="游ゴシック"/>
              </a:rPr>
              <a:t>発行依</a:t>
            </a:r>
            <a:r>
              <a:rPr sz="1300" b="1" spc="-50" dirty="0">
                <a:latin typeface="Yu Gothic" panose="020B0400000000000000" pitchFamily="34" charset="-128"/>
                <a:ea typeface="Yu Gothic" panose="020B0400000000000000" pitchFamily="34" charset="-128"/>
                <a:cs typeface="游ゴシック"/>
              </a:rPr>
              <a:t>頼</a:t>
            </a:r>
            <a:endParaRPr sz="1300" b="1" dirty="0">
              <a:latin typeface="Yu Gothic" panose="020B0400000000000000" pitchFamily="34" charset="-128"/>
              <a:ea typeface="Yu Gothic" panose="020B0400000000000000" pitchFamily="34" charset="-128"/>
              <a:cs typeface="游ゴシック"/>
            </a:endParaRPr>
          </a:p>
          <a:p>
            <a:pPr marL="165100">
              <a:lnSpc>
                <a:spcPct val="100000"/>
              </a:lnSpc>
              <a:spcBef>
                <a:spcPts val="150"/>
              </a:spcBef>
              <a:tabLst>
                <a:tab pos="826135" algn="l"/>
                <a:tab pos="1741170" algn="l"/>
              </a:tabLst>
            </a:pPr>
            <a:r>
              <a:rPr sz="1200" dirty="0">
                <a:latin typeface="Yu Gothic" panose="020B0400000000000000" pitchFamily="34" charset="-128"/>
                <a:ea typeface="Yu Gothic" panose="020B0400000000000000" pitchFamily="34" charset="-128"/>
                <a:cs typeface="游ゴシック"/>
              </a:rPr>
              <a:t>日経</a:t>
            </a:r>
            <a:r>
              <a:rPr sz="1200" spc="-25" dirty="0">
                <a:latin typeface="Yu Gothic" panose="020B0400000000000000" pitchFamily="34" charset="-128"/>
                <a:ea typeface="Yu Gothic" panose="020B0400000000000000" pitchFamily="34" charset="-128"/>
                <a:cs typeface="游ゴシック"/>
              </a:rPr>
              <a:t>BP</a:t>
            </a:r>
            <a:r>
              <a:rPr lang="en-US" altLang="ja-JP" sz="1200" dirty="0">
                <a:latin typeface="Yu Gothic" panose="020B0400000000000000" pitchFamily="34" charset="-128"/>
                <a:ea typeface="Yu Gothic" panose="020B0400000000000000" pitchFamily="34" charset="-128"/>
                <a:cs typeface="游ゴシック"/>
              </a:rPr>
              <a:t> </a:t>
            </a:r>
            <a:r>
              <a:rPr sz="1200" dirty="0">
                <a:latin typeface="Yu Gothic" panose="020B0400000000000000" pitchFamily="34" charset="-128"/>
                <a:ea typeface="Yu Gothic" panose="020B0400000000000000" pitchFamily="34" charset="-128"/>
                <a:cs typeface="游ゴシック"/>
              </a:rPr>
              <a:t>営業担当</a:t>
            </a:r>
            <a:r>
              <a:rPr sz="1200" spc="-50" dirty="0">
                <a:latin typeface="Yu Gothic" panose="020B0400000000000000" pitchFamily="34" charset="-128"/>
                <a:ea typeface="Yu Gothic" panose="020B0400000000000000" pitchFamily="34" charset="-128"/>
                <a:cs typeface="游ゴシック"/>
              </a:rPr>
              <a:t>者</a:t>
            </a:r>
            <a:r>
              <a:rPr lang="en-US" altLang="ja-JP" sz="1200" dirty="0">
                <a:latin typeface="Yu Gothic" panose="020B0400000000000000" pitchFamily="34" charset="-128"/>
                <a:ea typeface="Yu Gothic" panose="020B0400000000000000" pitchFamily="34" charset="-128"/>
                <a:cs typeface="游ゴシック"/>
              </a:rPr>
              <a:t> </a:t>
            </a:r>
            <a:r>
              <a:rPr sz="1200" dirty="0">
                <a:latin typeface="Yu Gothic" panose="020B0400000000000000" pitchFamily="34" charset="-128"/>
                <a:ea typeface="Yu Gothic" panose="020B0400000000000000" pitchFamily="34" charset="-128"/>
                <a:cs typeface="游ゴシック"/>
              </a:rPr>
              <a:t>へご確認ください</a:t>
            </a:r>
            <a:r>
              <a:rPr sz="1200" spc="-50" dirty="0">
                <a:latin typeface="Yu Gothic" panose="020B0400000000000000" pitchFamily="34" charset="-128"/>
                <a:ea typeface="Yu Gothic" panose="020B0400000000000000" pitchFamily="34" charset="-128"/>
                <a:cs typeface="游ゴシック"/>
              </a:rPr>
              <a:t>。</a:t>
            </a:r>
            <a:endParaRPr lang="en-US" sz="1200" spc="-50" dirty="0">
              <a:latin typeface="Yu Gothic" panose="020B0400000000000000" pitchFamily="34" charset="-128"/>
              <a:ea typeface="Yu Gothic" panose="020B0400000000000000" pitchFamily="34" charset="-128"/>
              <a:cs typeface="游ゴシック"/>
            </a:endParaRPr>
          </a:p>
          <a:p>
            <a:pPr marL="165100">
              <a:lnSpc>
                <a:spcPct val="100000"/>
              </a:lnSpc>
              <a:spcBef>
                <a:spcPts val="150"/>
              </a:spcBef>
              <a:tabLst>
                <a:tab pos="826135" algn="l"/>
                <a:tab pos="1741170" algn="l"/>
              </a:tabLst>
            </a:pPr>
            <a:endParaRPr sz="1200" dirty="0">
              <a:latin typeface="Yu Gothic" panose="020B0400000000000000" pitchFamily="34" charset="-128"/>
              <a:ea typeface="Yu Gothic" panose="020B0400000000000000" pitchFamily="34" charset="-128"/>
              <a:cs typeface="游ゴシック"/>
            </a:endParaRPr>
          </a:p>
          <a:p>
            <a:pPr marL="12700">
              <a:lnSpc>
                <a:spcPct val="100000"/>
              </a:lnSpc>
            </a:pPr>
            <a:r>
              <a:rPr lang="ja-JP" altLang="en-US" sz="1300" b="1" spc="-25" dirty="0">
                <a:latin typeface="Yu Gothic" panose="020B0400000000000000" pitchFamily="34" charset="-128"/>
                <a:ea typeface="Yu Gothic" panose="020B0400000000000000" pitchFamily="34" charset="-128"/>
                <a:cs typeface="游ゴシック"/>
              </a:rPr>
              <a:t>▶</a:t>
            </a:r>
            <a:r>
              <a:rPr sz="1300" b="1" spc="-25" dirty="0">
                <a:latin typeface="Yu Gothic" panose="020B0400000000000000" pitchFamily="34" charset="-128"/>
                <a:ea typeface="Yu Gothic" panose="020B0400000000000000" pitchFamily="34" charset="-128"/>
                <a:cs typeface="游ゴシック"/>
              </a:rPr>
              <a:t>サイト内クリックカウント発行依</a:t>
            </a:r>
            <a:r>
              <a:rPr sz="1300" b="1" spc="-50" dirty="0">
                <a:latin typeface="Yu Gothic" panose="020B0400000000000000" pitchFamily="34" charset="-128"/>
                <a:ea typeface="Yu Gothic" panose="020B0400000000000000" pitchFamily="34" charset="-128"/>
                <a:cs typeface="游ゴシック"/>
              </a:rPr>
              <a:t>頼</a:t>
            </a:r>
            <a:endParaRPr sz="1300" b="1" dirty="0">
              <a:latin typeface="Yu Gothic" panose="020B0400000000000000" pitchFamily="34" charset="-128"/>
              <a:ea typeface="Yu Gothic" panose="020B0400000000000000" pitchFamily="34" charset="-128"/>
              <a:cs typeface="游ゴシック"/>
            </a:endParaRPr>
          </a:p>
          <a:p>
            <a:pPr marL="165100" marR="1087755">
              <a:lnSpc>
                <a:spcPts val="1300"/>
              </a:lnSpc>
              <a:spcBef>
                <a:spcPts val="335"/>
              </a:spcBef>
            </a:pPr>
            <a:r>
              <a:rPr sz="1200" spc="-5" dirty="0">
                <a:latin typeface="Yu Gothic" panose="020B0400000000000000" pitchFamily="34" charset="-128"/>
                <a:ea typeface="Yu Gothic" panose="020B0400000000000000" pitchFamily="34" charset="-128"/>
                <a:cs typeface="游ゴシック"/>
              </a:rPr>
              <a:t>必要事項を記入したクリックカウント対照表を添付して発行依頼のご連絡ください。</a:t>
            </a:r>
            <a:endParaRPr lang="en-US" sz="1200" spc="-5" dirty="0">
              <a:latin typeface="Yu Gothic" panose="020B0400000000000000" pitchFamily="34" charset="-128"/>
              <a:ea typeface="Yu Gothic" panose="020B0400000000000000" pitchFamily="34" charset="-128"/>
              <a:cs typeface="游ゴシック"/>
            </a:endParaRPr>
          </a:p>
          <a:p>
            <a:pPr marL="165100" marR="1087755">
              <a:lnSpc>
                <a:spcPts val="1300"/>
              </a:lnSpc>
              <a:spcBef>
                <a:spcPts val="335"/>
              </a:spcBef>
            </a:pPr>
            <a:r>
              <a:rPr sz="1200" dirty="0">
                <a:latin typeface="Yu Gothic" panose="020B0400000000000000" pitchFamily="34" charset="-128"/>
                <a:ea typeface="Yu Gothic" panose="020B0400000000000000" pitchFamily="34" charset="-128"/>
                <a:cs typeface="游ゴシック"/>
              </a:rPr>
              <a:t>発行されたクリックカウント</a:t>
            </a:r>
            <a:r>
              <a:rPr sz="1200" spc="-10" dirty="0">
                <a:latin typeface="Yu Gothic" panose="020B0400000000000000" pitchFamily="34" charset="-128"/>
                <a:ea typeface="Yu Gothic" panose="020B0400000000000000" pitchFamily="34" charset="-128"/>
                <a:cs typeface="游ゴシック"/>
              </a:rPr>
              <a:t>URL</a:t>
            </a:r>
            <a:r>
              <a:rPr sz="1200" spc="-5" dirty="0">
                <a:latin typeface="Yu Gothic" panose="020B0400000000000000" pitchFamily="34" charset="-128"/>
                <a:ea typeface="Yu Gothic" panose="020B0400000000000000" pitchFamily="34" charset="-128"/>
                <a:cs typeface="游ゴシック"/>
              </a:rPr>
              <a:t>を該当箇所に反映いたします。</a:t>
            </a:r>
            <a:endParaRPr sz="1200" dirty="0">
              <a:latin typeface="Yu Gothic" panose="020B0400000000000000" pitchFamily="34" charset="-128"/>
              <a:ea typeface="Yu Gothic" panose="020B0400000000000000" pitchFamily="34" charset="-128"/>
              <a:cs typeface="游ゴシック"/>
            </a:endParaRPr>
          </a:p>
          <a:p>
            <a:pPr marL="165100">
              <a:lnSpc>
                <a:spcPct val="100000"/>
              </a:lnSpc>
              <a:spcBef>
                <a:spcPts val="120"/>
              </a:spcBef>
              <a:tabLst>
                <a:tab pos="3518535" algn="l"/>
                <a:tab pos="5814695" algn="l"/>
              </a:tabLst>
            </a:pPr>
            <a:r>
              <a:rPr sz="1200" dirty="0">
                <a:latin typeface="Yu Gothic" panose="020B0400000000000000" pitchFamily="34" charset="-128"/>
                <a:ea typeface="Yu Gothic" panose="020B0400000000000000" pitchFamily="34" charset="-128"/>
                <a:cs typeface="游ゴシック"/>
              </a:rPr>
              <a:t>お問</a:t>
            </a:r>
            <a:r>
              <a:rPr lang="ja-JP" altLang="en-US" sz="1200" dirty="0">
                <a:latin typeface="Yu Gothic" panose="020B0400000000000000" pitchFamily="34" charset="-128"/>
                <a:ea typeface="Yu Gothic" panose="020B0400000000000000" pitchFamily="34" charset="-128"/>
                <a:cs typeface="游ゴシック"/>
              </a:rPr>
              <a:t>い</a:t>
            </a:r>
            <a:r>
              <a:rPr sz="1200" dirty="0">
                <a:latin typeface="Yu Gothic" panose="020B0400000000000000" pitchFamily="34" charset="-128"/>
                <a:ea typeface="Yu Gothic" panose="020B0400000000000000" pitchFamily="34" charset="-128"/>
                <a:cs typeface="游ゴシック"/>
              </a:rPr>
              <a:t>合</a:t>
            </a:r>
            <a:r>
              <a:rPr lang="ja-JP" altLang="en-US" sz="1200" dirty="0">
                <a:latin typeface="Yu Gothic" panose="020B0400000000000000" pitchFamily="34" charset="-128"/>
                <a:ea typeface="Yu Gothic" panose="020B0400000000000000" pitchFamily="34" charset="-128"/>
                <a:cs typeface="游ゴシック"/>
              </a:rPr>
              <a:t>わ</a:t>
            </a:r>
            <a:r>
              <a:rPr sz="1200" dirty="0">
                <a:latin typeface="Yu Gothic" panose="020B0400000000000000" pitchFamily="34" charset="-128"/>
                <a:ea typeface="Yu Gothic" panose="020B0400000000000000" pitchFamily="34" charset="-128"/>
                <a:cs typeface="游ゴシック"/>
              </a:rPr>
              <a:t>せ先：コミュニケーションコンパ</a:t>
            </a:r>
            <a:r>
              <a:rPr sz="1200" spc="-50" dirty="0">
                <a:latin typeface="Yu Gothic" panose="020B0400000000000000" pitchFamily="34" charset="-128"/>
                <a:ea typeface="Yu Gothic" panose="020B0400000000000000" pitchFamily="34" charset="-128"/>
                <a:cs typeface="游ゴシック"/>
              </a:rPr>
              <a:t>ス</a:t>
            </a:r>
            <a:r>
              <a:rPr lang="ja-JP" altLang="en-US" sz="1200" dirty="0">
                <a:latin typeface="Yu Gothic" panose="020B0400000000000000" pitchFamily="34" charset="-128"/>
                <a:ea typeface="Yu Gothic" panose="020B0400000000000000" pitchFamily="34" charset="-128"/>
                <a:cs typeface="游ゴシック"/>
              </a:rPr>
              <a:t>　　</a:t>
            </a:r>
            <a:r>
              <a:rPr lang="en-US" altLang="ja-JP" sz="1200" dirty="0">
                <a:latin typeface="Yu Gothic" panose="020B0400000000000000" pitchFamily="34" charset="-128"/>
                <a:ea typeface="Yu Gothic" panose="020B0400000000000000" pitchFamily="34" charset="-128"/>
                <a:cs typeface="游ゴシック"/>
              </a:rPr>
              <a:t> Mail： </a:t>
            </a:r>
            <a:r>
              <a:rPr sz="1200" u="sng" spc="-10" dirty="0">
                <a:solidFill>
                  <a:srgbClr val="0000FF"/>
                </a:solidFill>
                <a:uFill>
                  <a:solidFill>
                    <a:srgbClr val="0000FF"/>
                  </a:solidFill>
                </a:uFill>
                <a:latin typeface="Yu Gothic" panose="020B0400000000000000" pitchFamily="34" charset="-128"/>
                <a:ea typeface="Yu Gothic" panose="020B0400000000000000" pitchFamily="34" charset="-128"/>
                <a:cs typeface="游ゴシック"/>
                <a:hlinkClick r:id="rId3"/>
              </a:rPr>
              <a:t>nouhin@nikkeibp.co.jp</a:t>
            </a:r>
            <a:r>
              <a:rPr lang="ja-JP" altLang="en-US" sz="1200" dirty="0">
                <a:solidFill>
                  <a:srgbClr val="0000FF"/>
                </a:solidFill>
                <a:latin typeface="Yu Gothic" panose="020B0400000000000000" pitchFamily="34" charset="-128"/>
                <a:ea typeface="Yu Gothic" panose="020B0400000000000000" pitchFamily="34" charset="-128"/>
                <a:cs typeface="游ゴシック"/>
              </a:rPr>
              <a:t>　</a:t>
            </a:r>
            <a:r>
              <a:rPr lang="en-US" sz="1200" dirty="0">
                <a:latin typeface="Yu Gothic" panose="020B0400000000000000" pitchFamily="34" charset="-128"/>
                <a:ea typeface="Yu Gothic" panose="020B0400000000000000" pitchFamily="34" charset="-128"/>
                <a:cs typeface="游ゴシック"/>
              </a:rPr>
              <a:t>TEL：</a:t>
            </a:r>
            <a:r>
              <a:rPr sz="1200" dirty="0">
                <a:latin typeface="Yu Gothic" panose="020B0400000000000000" pitchFamily="34" charset="-128"/>
                <a:ea typeface="Yu Gothic" panose="020B0400000000000000" pitchFamily="34" charset="-128"/>
                <a:cs typeface="游ゴシック"/>
              </a:rPr>
              <a:t>03-6866-</a:t>
            </a:r>
            <a:r>
              <a:rPr sz="1200" spc="-20" dirty="0">
                <a:latin typeface="Yu Gothic" panose="020B0400000000000000" pitchFamily="34" charset="-128"/>
                <a:ea typeface="Yu Gothic" panose="020B0400000000000000" pitchFamily="34" charset="-128"/>
                <a:cs typeface="游ゴシック"/>
              </a:rPr>
              <a:t>5568</a:t>
            </a:r>
            <a:endParaRPr lang="en-US" sz="1200" spc="-20" dirty="0">
              <a:latin typeface="Yu Gothic" panose="020B0400000000000000" pitchFamily="34" charset="-128"/>
              <a:ea typeface="Yu Gothic" panose="020B0400000000000000" pitchFamily="34" charset="-128"/>
              <a:cs typeface="游ゴシック"/>
            </a:endParaRPr>
          </a:p>
          <a:p>
            <a:pPr marL="165100">
              <a:lnSpc>
                <a:spcPct val="100000"/>
              </a:lnSpc>
              <a:spcBef>
                <a:spcPts val="120"/>
              </a:spcBef>
              <a:tabLst>
                <a:tab pos="3518535" algn="l"/>
                <a:tab pos="5814695" algn="l"/>
              </a:tabLst>
            </a:pPr>
            <a:endParaRPr sz="1200" dirty="0">
              <a:latin typeface="Yu Gothic" panose="020B0400000000000000" pitchFamily="34" charset="-128"/>
              <a:ea typeface="Yu Gothic" panose="020B0400000000000000" pitchFamily="34" charset="-128"/>
              <a:cs typeface="游ゴシック"/>
            </a:endParaRPr>
          </a:p>
          <a:p>
            <a:pPr marL="12065">
              <a:lnSpc>
                <a:spcPct val="100000"/>
              </a:lnSpc>
              <a:spcBef>
                <a:spcPts val="5"/>
              </a:spcBef>
              <a:buSzPct val="92307"/>
              <a:tabLst>
                <a:tab pos="178435" algn="l"/>
              </a:tabLst>
            </a:pPr>
            <a:r>
              <a:rPr lang="ja-JP" altLang="en-US" sz="1300" b="1" spc="-25" dirty="0">
                <a:latin typeface="Yu Gothic" panose="020B0400000000000000" pitchFamily="34" charset="-128"/>
                <a:ea typeface="Yu Gothic" panose="020B0400000000000000" pitchFamily="34" charset="-128"/>
                <a:cs typeface="游ゴシック"/>
              </a:rPr>
              <a:t>▶</a:t>
            </a:r>
            <a:r>
              <a:rPr sz="1300" b="1" spc="-20" dirty="0">
                <a:latin typeface="Yu Gothic" panose="020B0400000000000000" pitchFamily="34" charset="-128"/>
                <a:ea typeface="Yu Gothic" panose="020B0400000000000000" pitchFamily="34" charset="-128"/>
                <a:cs typeface="游ゴシック"/>
              </a:rPr>
              <a:t>ページ制作上の注意点</a:t>
            </a:r>
            <a:r>
              <a:rPr sz="1300" b="1" spc="-50" dirty="0">
                <a:latin typeface="Yu Gothic" panose="020B0400000000000000" pitchFamily="34" charset="-128"/>
                <a:ea typeface="Yu Gothic" panose="020B0400000000000000" pitchFamily="34" charset="-128"/>
                <a:cs typeface="游ゴシック"/>
              </a:rPr>
              <a:t>等</a:t>
            </a:r>
            <a:endParaRPr sz="1300" b="1" dirty="0">
              <a:latin typeface="Yu Gothic" panose="020B0400000000000000" pitchFamily="34" charset="-128"/>
              <a:ea typeface="Yu Gothic" panose="020B0400000000000000" pitchFamily="34" charset="-128"/>
              <a:cs typeface="游ゴシック"/>
            </a:endParaRPr>
          </a:p>
          <a:p>
            <a:pPr marL="165100">
              <a:lnSpc>
                <a:spcPct val="100000"/>
              </a:lnSpc>
              <a:spcBef>
                <a:spcPts val="145"/>
              </a:spcBef>
              <a:tabLst>
                <a:tab pos="914400" algn="l"/>
              </a:tabLst>
            </a:pPr>
            <a:r>
              <a:rPr sz="1200" dirty="0" err="1">
                <a:latin typeface="Yu Gothic" panose="020B0400000000000000" pitchFamily="34" charset="-128"/>
                <a:ea typeface="Yu Gothic" panose="020B0400000000000000" pitchFamily="34" charset="-128"/>
                <a:cs typeface="游ゴシック"/>
              </a:rPr>
              <a:t>本資料をご参照ください</a:t>
            </a:r>
            <a:r>
              <a:rPr sz="1200" spc="-50" dirty="0">
                <a:latin typeface="Yu Gothic" panose="020B0400000000000000" pitchFamily="34" charset="-128"/>
                <a:ea typeface="Yu Gothic" panose="020B0400000000000000" pitchFamily="34" charset="-128"/>
                <a:cs typeface="游ゴシック"/>
              </a:rPr>
              <a:t>。</a:t>
            </a:r>
            <a:endParaRPr lang="en-US" sz="1200" spc="-50" dirty="0">
              <a:latin typeface="Yu Gothic" panose="020B0400000000000000" pitchFamily="34" charset="-128"/>
              <a:ea typeface="Yu Gothic" panose="020B0400000000000000" pitchFamily="34" charset="-128"/>
              <a:cs typeface="游ゴシック"/>
            </a:endParaRPr>
          </a:p>
          <a:p>
            <a:pPr marL="165100">
              <a:lnSpc>
                <a:spcPct val="100000"/>
              </a:lnSpc>
              <a:spcBef>
                <a:spcPts val="145"/>
              </a:spcBef>
              <a:tabLst>
                <a:tab pos="914400" algn="l"/>
              </a:tabLst>
            </a:pPr>
            <a:endParaRPr sz="1200" dirty="0">
              <a:latin typeface="Yu Gothic" panose="020B0400000000000000" pitchFamily="34" charset="-128"/>
              <a:ea typeface="Yu Gothic" panose="020B0400000000000000" pitchFamily="34" charset="-128"/>
              <a:cs typeface="游ゴシック"/>
            </a:endParaRPr>
          </a:p>
          <a:p>
            <a:pPr marL="12065">
              <a:lnSpc>
                <a:spcPct val="100000"/>
              </a:lnSpc>
              <a:buSzPct val="92307"/>
              <a:tabLst>
                <a:tab pos="178435" algn="l"/>
              </a:tabLst>
            </a:pPr>
            <a:r>
              <a:rPr lang="ja-JP" altLang="en-US" sz="1300" b="1" spc="-25" dirty="0">
                <a:latin typeface="Yu Gothic" panose="020B0400000000000000" pitchFamily="34" charset="-128"/>
                <a:ea typeface="Yu Gothic" panose="020B0400000000000000" pitchFamily="34" charset="-128"/>
                <a:cs typeface="游ゴシック"/>
              </a:rPr>
              <a:t>▶</a:t>
            </a:r>
            <a:r>
              <a:rPr sz="1300" b="1" spc="-20" dirty="0">
                <a:latin typeface="Yu Gothic" panose="020B0400000000000000" pitchFamily="34" charset="-128"/>
                <a:ea typeface="Yu Gothic" panose="020B0400000000000000" pitchFamily="34" charset="-128"/>
                <a:cs typeface="游ゴシック"/>
              </a:rPr>
              <a:t>ネイティブタイアップ原稿入</a:t>
            </a:r>
            <a:r>
              <a:rPr sz="1300" b="1" spc="-50" dirty="0">
                <a:latin typeface="Yu Gothic" panose="020B0400000000000000" pitchFamily="34" charset="-128"/>
                <a:ea typeface="Yu Gothic" panose="020B0400000000000000" pitchFamily="34" charset="-128"/>
                <a:cs typeface="游ゴシック"/>
              </a:rPr>
              <a:t>稿</a:t>
            </a:r>
            <a:endParaRPr sz="1300" b="1" dirty="0">
              <a:latin typeface="Yu Gothic" panose="020B0400000000000000" pitchFamily="34" charset="-128"/>
              <a:ea typeface="Yu Gothic" panose="020B0400000000000000" pitchFamily="34" charset="-128"/>
              <a:cs typeface="游ゴシック"/>
            </a:endParaRPr>
          </a:p>
          <a:p>
            <a:pPr marL="165100" marR="2996565">
              <a:lnSpc>
                <a:spcPct val="109700"/>
              </a:lnSpc>
              <a:spcBef>
                <a:spcPts val="15"/>
              </a:spcBef>
              <a:tabLst>
                <a:tab pos="826769" algn="l"/>
                <a:tab pos="1741170" algn="l"/>
                <a:tab pos="2591435" algn="l"/>
              </a:tabLst>
            </a:pPr>
            <a:r>
              <a:rPr sz="1200" dirty="0">
                <a:latin typeface="Yu Gothic" panose="020B0400000000000000" pitchFamily="34" charset="-128"/>
                <a:ea typeface="Yu Gothic" panose="020B0400000000000000" pitchFamily="34" charset="-128"/>
                <a:cs typeface="游ゴシック"/>
              </a:rPr>
              <a:t>入稿物の詳細につきましては、</a:t>
            </a:r>
            <a:r>
              <a:rPr sz="1200" spc="-25" dirty="0">
                <a:latin typeface="Yu Gothic" panose="020B0400000000000000" pitchFamily="34" charset="-128"/>
                <a:ea typeface="Yu Gothic" panose="020B0400000000000000" pitchFamily="34" charset="-128"/>
                <a:cs typeface="游ゴシック"/>
              </a:rPr>
              <a:t>P.</a:t>
            </a:r>
            <a:r>
              <a:rPr sz="1200" dirty="0">
                <a:latin typeface="Yu Gothic" panose="020B0400000000000000" pitchFamily="34" charset="-128"/>
                <a:ea typeface="Yu Gothic" panose="020B0400000000000000" pitchFamily="34" charset="-128"/>
                <a:cs typeface="游ゴシック"/>
              </a:rPr>
              <a:t> </a:t>
            </a:r>
            <a:r>
              <a:rPr lang="en-US" sz="1200" spc="-10" dirty="0">
                <a:latin typeface="Yu Gothic" panose="020B0400000000000000" pitchFamily="34" charset="-128"/>
                <a:ea typeface="Yu Gothic" panose="020B0400000000000000" pitchFamily="34" charset="-128"/>
                <a:cs typeface="游ゴシック"/>
              </a:rPr>
              <a:t>5</a:t>
            </a:r>
            <a:r>
              <a:rPr sz="1200" dirty="0">
                <a:latin typeface="Yu Gothic" panose="020B0400000000000000" pitchFamily="34" charset="-128"/>
                <a:ea typeface="Yu Gothic" panose="020B0400000000000000" pitchFamily="34" charset="-128"/>
                <a:cs typeface="游ゴシック"/>
              </a:rPr>
              <a:t>をご参照ください</a:t>
            </a:r>
            <a:r>
              <a:rPr sz="1200" spc="-50" dirty="0">
                <a:latin typeface="Yu Gothic" panose="020B0400000000000000" pitchFamily="34" charset="-128"/>
                <a:ea typeface="Yu Gothic" panose="020B0400000000000000" pitchFamily="34" charset="-128"/>
                <a:cs typeface="游ゴシック"/>
              </a:rPr>
              <a:t>。</a:t>
            </a:r>
            <a:endParaRPr lang="en-US" sz="1200" spc="-50" dirty="0">
              <a:latin typeface="Yu Gothic" panose="020B0400000000000000" pitchFamily="34" charset="-128"/>
              <a:ea typeface="Yu Gothic" panose="020B0400000000000000" pitchFamily="34" charset="-128"/>
              <a:cs typeface="游ゴシック"/>
            </a:endParaRPr>
          </a:p>
          <a:p>
            <a:pPr marL="165100" marR="2996565">
              <a:lnSpc>
                <a:spcPct val="109700"/>
              </a:lnSpc>
              <a:spcBef>
                <a:spcPts val="15"/>
              </a:spcBef>
              <a:tabLst>
                <a:tab pos="826769" algn="l"/>
                <a:tab pos="1741170" algn="l"/>
                <a:tab pos="2591435" algn="l"/>
              </a:tabLst>
            </a:pPr>
            <a:r>
              <a:rPr sz="1200" dirty="0">
                <a:latin typeface="Yu Gothic" panose="020B0400000000000000" pitchFamily="34" charset="-128"/>
                <a:ea typeface="Yu Gothic" panose="020B0400000000000000" pitchFamily="34" charset="-128"/>
                <a:cs typeface="游ゴシック"/>
              </a:rPr>
              <a:t>日経</a:t>
            </a:r>
            <a:r>
              <a:rPr sz="1200" spc="-25" dirty="0">
                <a:latin typeface="Yu Gothic" panose="020B0400000000000000" pitchFamily="34" charset="-128"/>
                <a:ea typeface="Yu Gothic" panose="020B0400000000000000" pitchFamily="34" charset="-128"/>
                <a:cs typeface="游ゴシック"/>
              </a:rPr>
              <a:t>BP</a:t>
            </a:r>
            <a:r>
              <a:rPr lang="en-US" sz="1200" dirty="0">
                <a:latin typeface="Yu Gothic" panose="020B0400000000000000" pitchFamily="34" charset="-128"/>
                <a:ea typeface="Yu Gothic" panose="020B0400000000000000" pitchFamily="34" charset="-128"/>
                <a:cs typeface="游ゴシック"/>
              </a:rPr>
              <a:t> </a:t>
            </a:r>
            <a:r>
              <a:rPr sz="1200" dirty="0">
                <a:latin typeface="Yu Gothic" panose="020B0400000000000000" pitchFamily="34" charset="-128"/>
                <a:ea typeface="Yu Gothic" panose="020B0400000000000000" pitchFamily="34" charset="-128"/>
                <a:cs typeface="游ゴシック"/>
              </a:rPr>
              <a:t>営業担当</a:t>
            </a:r>
            <a:r>
              <a:rPr sz="1200" spc="-50" dirty="0">
                <a:latin typeface="Yu Gothic" panose="020B0400000000000000" pitchFamily="34" charset="-128"/>
                <a:ea typeface="Yu Gothic" panose="020B0400000000000000" pitchFamily="34" charset="-128"/>
                <a:cs typeface="游ゴシック"/>
              </a:rPr>
              <a:t>者</a:t>
            </a:r>
            <a:r>
              <a:rPr lang="en-US" sz="1200" dirty="0">
                <a:latin typeface="Yu Gothic" panose="020B0400000000000000" pitchFamily="34" charset="-128"/>
                <a:ea typeface="Yu Gothic" panose="020B0400000000000000" pitchFamily="34" charset="-128"/>
                <a:cs typeface="游ゴシック"/>
              </a:rPr>
              <a:t> </a:t>
            </a:r>
            <a:r>
              <a:rPr sz="1200" dirty="0">
                <a:latin typeface="Yu Gothic" panose="020B0400000000000000" pitchFamily="34" charset="-128"/>
                <a:ea typeface="Yu Gothic" panose="020B0400000000000000" pitchFamily="34" charset="-128"/>
                <a:cs typeface="游ゴシック"/>
              </a:rPr>
              <a:t>へご確認ください</a:t>
            </a:r>
            <a:r>
              <a:rPr sz="1200" spc="-50" dirty="0">
                <a:latin typeface="Yu Gothic" panose="020B0400000000000000" pitchFamily="34" charset="-128"/>
                <a:ea typeface="Yu Gothic" panose="020B0400000000000000" pitchFamily="34" charset="-128"/>
                <a:cs typeface="游ゴシック"/>
              </a:rPr>
              <a:t>。</a:t>
            </a:r>
            <a:endParaRPr lang="en-US" sz="1200" spc="-50" dirty="0">
              <a:latin typeface="Yu Gothic" panose="020B0400000000000000" pitchFamily="34" charset="-128"/>
              <a:ea typeface="Yu Gothic" panose="020B0400000000000000" pitchFamily="34" charset="-128"/>
              <a:cs typeface="游ゴシック"/>
            </a:endParaRPr>
          </a:p>
          <a:p>
            <a:pPr marL="165100" marR="2996565">
              <a:lnSpc>
                <a:spcPct val="109700"/>
              </a:lnSpc>
              <a:spcBef>
                <a:spcPts val="15"/>
              </a:spcBef>
              <a:tabLst>
                <a:tab pos="826769" algn="l"/>
                <a:tab pos="1741170" algn="l"/>
                <a:tab pos="2591435" algn="l"/>
              </a:tabLst>
            </a:pPr>
            <a:endParaRPr sz="1200" dirty="0">
              <a:latin typeface="Yu Gothic" panose="020B0400000000000000" pitchFamily="34" charset="-128"/>
              <a:ea typeface="Yu Gothic" panose="020B0400000000000000" pitchFamily="34" charset="-128"/>
              <a:cs typeface="游ゴシック"/>
            </a:endParaRPr>
          </a:p>
          <a:p>
            <a:pPr marL="12065">
              <a:lnSpc>
                <a:spcPct val="100000"/>
              </a:lnSpc>
              <a:buSzPct val="92307"/>
              <a:tabLst>
                <a:tab pos="178435" algn="l"/>
              </a:tabLst>
            </a:pPr>
            <a:r>
              <a:rPr lang="ja-JP" altLang="en-US" sz="1300" b="1" spc="-25" dirty="0">
                <a:latin typeface="Yu Gothic" panose="020B0400000000000000" pitchFamily="34" charset="-128"/>
                <a:ea typeface="Yu Gothic" panose="020B0400000000000000" pitchFamily="34" charset="-128"/>
                <a:cs typeface="游ゴシック"/>
              </a:rPr>
              <a:t>▶</a:t>
            </a:r>
            <a:r>
              <a:rPr sz="1300" b="1" spc="-20" dirty="0">
                <a:latin typeface="Yu Gothic" panose="020B0400000000000000" pitchFamily="34" charset="-128"/>
                <a:ea typeface="Yu Gothic" panose="020B0400000000000000" pitchFamily="34" charset="-128"/>
                <a:cs typeface="游ゴシック"/>
              </a:rPr>
              <a:t>広告誘導枠入</a:t>
            </a:r>
            <a:r>
              <a:rPr sz="1300" b="1" spc="-50" dirty="0">
                <a:latin typeface="Yu Gothic" panose="020B0400000000000000" pitchFamily="34" charset="-128"/>
                <a:ea typeface="Yu Gothic" panose="020B0400000000000000" pitchFamily="34" charset="-128"/>
                <a:cs typeface="游ゴシック"/>
              </a:rPr>
              <a:t>稿</a:t>
            </a:r>
            <a:endParaRPr sz="1300" b="1" dirty="0">
              <a:latin typeface="Yu Gothic" panose="020B0400000000000000" pitchFamily="34" charset="-128"/>
              <a:ea typeface="Yu Gothic" panose="020B0400000000000000" pitchFamily="34" charset="-128"/>
              <a:cs typeface="游ゴシック"/>
            </a:endParaRPr>
          </a:p>
          <a:p>
            <a:pPr marL="165100">
              <a:lnSpc>
                <a:spcPct val="100000"/>
              </a:lnSpc>
              <a:spcBef>
                <a:spcPts val="175"/>
              </a:spcBef>
              <a:tabLst>
                <a:tab pos="1993900" algn="l"/>
              </a:tabLst>
            </a:pPr>
            <a:r>
              <a:rPr sz="1200" spc="-10" dirty="0" err="1">
                <a:latin typeface="Yu Gothic" panose="020B0400000000000000" pitchFamily="34" charset="-128"/>
                <a:ea typeface="Yu Gothic" panose="020B0400000000000000" pitchFamily="34" charset="-128"/>
                <a:cs typeface="游ゴシック"/>
              </a:rPr>
              <a:t>発注受領メールととも</a:t>
            </a:r>
            <a:r>
              <a:rPr sz="1200" spc="-50" dirty="0" err="1">
                <a:latin typeface="Yu Gothic" panose="020B0400000000000000" pitchFamily="34" charset="-128"/>
                <a:ea typeface="Yu Gothic" panose="020B0400000000000000" pitchFamily="34" charset="-128"/>
                <a:cs typeface="游ゴシック"/>
              </a:rPr>
              <a:t>に</a:t>
            </a:r>
            <a:r>
              <a:rPr lang="en-US" sz="1200" dirty="0">
                <a:latin typeface="Yu Gothic" panose="020B0400000000000000" pitchFamily="34" charset="-128"/>
                <a:ea typeface="Yu Gothic" panose="020B0400000000000000" pitchFamily="34" charset="-128"/>
                <a:cs typeface="游ゴシック"/>
              </a:rPr>
              <a:t> </a:t>
            </a:r>
            <a:r>
              <a:rPr sz="1200" spc="-10" dirty="0" err="1">
                <a:latin typeface="Yu Gothic" panose="020B0400000000000000" pitchFamily="34" charset="-128"/>
                <a:ea typeface="Yu Gothic" panose="020B0400000000000000" pitchFamily="34" charset="-128"/>
                <a:cs typeface="游ゴシック"/>
              </a:rPr>
              <a:t>弊社</a:t>
            </a:r>
            <a:r>
              <a:rPr lang="ja-JP" altLang="en-US" sz="1200" spc="-10" dirty="0">
                <a:latin typeface="Yu Gothic" panose="020B0400000000000000" pitchFamily="34" charset="-128"/>
                <a:ea typeface="Yu Gothic" panose="020B0400000000000000" pitchFamily="34" charset="-128"/>
                <a:cs typeface="游ゴシック"/>
              </a:rPr>
              <a:t>　広告業務推進部</a:t>
            </a:r>
            <a:r>
              <a:rPr sz="1200" spc="-10" dirty="0" err="1">
                <a:latin typeface="Yu Gothic" panose="020B0400000000000000" pitchFamily="34" charset="-128"/>
                <a:ea typeface="Yu Gothic" panose="020B0400000000000000" pitchFamily="34" charset="-128"/>
                <a:cs typeface="游ゴシック"/>
              </a:rPr>
              <a:t>へご入稿ください</a:t>
            </a:r>
            <a:r>
              <a:rPr sz="1200" spc="-50" dirty="0">
                <a:latin typeface="Yu Gothic" panose="020B0400000000000000" pitchFamily="34" charset="-128"/>
                <a:ea typeface="Yu Gothic" panose="020B0400000000000000" pitchFamily="34" charset="-128"/>
                <a:cs typeface="游ゴシック"/>
              </a:rPr>
              <a:t>。</a:t>
            </a:r>
            <a:endParaRPr sz="1200" dirty="0">
              <a:latin typeface="Yu Gothic" panose="020B0400000000000000" pitchFamily="34" charset="-128"/>
              <a:ea typeface="Yu Gothic" panose="020B0400000000000000" pitchFamily="34" charset="-128"/>
              <a:cs typeface="游ゴシック"/>
            </a:endParaRPr>
          </a:p>
          <a:p>
            <a:pPr marL="165100">
              <a:lnSpc>
                <a:spcPct val="100000"/>
              </a:lnSpc>
              <a:spcBef>
                <a:spcPts val="145"/>
              </a:spcBef>
              <a:tabLst>
                <a:tab pos="1741170" algn="l"/>
                <a:tab pos="2851150" algn="l"/>
              </a:tabLst>
            </a:pPr>
            <a:r>
              <a:rPr lang="ja-JP" altLang="en-US" sz="1200" dirty="0">
                <a:latin typeface="Yu Gothic" panose="020B0400000000000000" pitchFamily="34" charset="-128"/>
                <a:ea typeface="Yu Gothic" panose="020B0400000000000000" pitchFamily="34" charset="-128"/>
                <a:cs typeface="游ゴシック"/>
              </a:rPr>
              <a:t>お問い合わせ先：</a:t>
            </a:r>
            <a:r>
              <a:rPr sz="1200" dirty="0">
                <a:latin typeface="Yu Gothic" panose="020B0400000000000000" pitchFamily="34" charset="-128"/>
                <a:ea typeface="Yu Gothic" panose="020B0400000000000000" pitchFamily="34" charset="-128"/>
                <a:cs typeface="游ゴシック"/>
              </a:rPr>
              <a:t>日経</a:t>
            </a:r>
            <a:r>
              <a:rPr sz="1200" spc="-25" dirty="0">
                <a:latin typeface="Yu Gothic" panose="020B0400000000000000" pitchFamily="34" charset="-128"/>
                <a:ea typeface="Yu Gothic" panose="020B0400000000000000" pitchFamily="34" charset="-128"/>
                <a:cs typeface="游ゴシック"/>
              </a:rPr>
              <a:t>BP</a:t>
            </a:r>
            <a:r>
              <a:rPr lang="ja-JP" altLang="en-US" sz="1200" spc="-25" dirty="0">
                <a:latin typeface="Yu Gothic" panose="020B0400000000000000" pitchFamily="34" charset="-128"/>
                <a:ea typeface="Yu Gothic" panose="020B0400000000000000" pitchFamily="34" charset="-128"/>
                <a:cs typeface="游ゴシック"/>
              </a:rPr>
              <a:t>　</a:t>
            </a:r>
            <a:r>
              <a:rPr lang="ja-JP" altLang="en-US" sz="1200" spc="-10" dirty="0">
                <a:latin typeface="Yu Gothic" panose="020B0400000000000000" pitchFamily="34" charset="-128"/>
                <a:ea typeface="Yu Gothic" panose="020B0400000000000000" pitchFamily="34" charset="-128"/>
                <a:cs typeface="游ゴシック"/>
              </a:rPr>
              <a:t>広告業務推進部</a:t>
            </a:r>
            <a:r>
              <a:rPr lang="ja-JP" altLang="en-US" sz="1200" dirty="0">
                <a:latin typeface="Yu Gothic" panose="020B0400000000000000" pitchFamily="34" charset="-128"/>
                <a:ea typeface="Yu Gothic" panose="020B0400000000000000" pitchFamily="34" charset="-128"/>
                <a:cs typeface="游ゴシック"/>
              </a:rPr>
              <a:t>　　</a:t>
            </a:r>
            <a:r>
              <a:rPr lang="en-US" sz="1200" dirty="0">
                <a:latin typeface="Yu Gothic" panose="020B0400000000000000" pitchFamily="34" charset="-128"/>
                <a:ea typeface="Yu Gothic" panose="020B0400000000000000" pitchFamily="34" charset="-128"/>
                <a:cs typeface="游ゴシック"/>
              </a:rPr>
              <a:t>Mail：</a:t>
            </a:r>
            <a:r>
              <a:rPr sz="1200" u="sng" spc="-10" dirty="0">
                <a:solidFill>
                  <a:srgbClr val="0000FF"/>
                </a:solidFill>
                <a:uFill>
                  <a:solidFill>
                    <a:srgbClr val="0000FF"/>
                  </a:solidFill>
                </a:uFill>
                <a:latin typeface="Yu Gothic" panose="020B0400000000000000" pitchFamily="34" charset="-128"/>
                <a:ea typeface="Yu Gothic" panose="020B0400000000000000" pitchFamily="34" charset="-128"/>
                <a:cs typeface="游ゴシック"/>
                <a:hlinkClick r:id="rId4"/>
              </a:rPr>
              <a:t>ts-box@nikkeibp.co.jp</a:t>
            </a:r>
            <a:endParaRPr sz="1200" dirty="0">
              <a:latin typeface="Yu Gothic" panose="020B0400000000000000" pitchFamily="34" charset="-128"/>
              <a:ea typeface="Yu Gothic" panose="020B0400000000000000" pitchFamily="34" charset="-128"/>
              <a:cs typeface="游ゴシック"/>
            </a:endParaRPr>
          </a:p>
        </p:txBody>
      </p:sp>
      <p:pic>
        <p:nvPicPr>
          <p:cNvPr id="10" name="Picture 2" descr="https://www.nikkeibp.co.jp/images/houjin/ad/2017/logo/NBO.png">
            <a:extLst>
              <a:ext uri="{FF2B5EF4-FFF2-40B4-BE49-F238E27FC236}">
                <a16:creationId xmlns:a16="http://schemas.microsoft.com/office/drawing/2014/main" id="{45A8DA46-558B-BA74-DFCF-8B990125E8B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77708" y="365576"/>
            <a:ext cx="1714500" cy="3200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5056392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3DC975B6-DDC0-4C36-A178-E95B99CE2BA5}"/>
              </a:ext>
            </a:extLst>
          </p:cNvPr>
          <p:cNvSpPr>
            <a:spLocks noGrp="1"/>
          </p:cNvSpPr>
          <p:nvPr>
            <p:ph type="sldNum" sz="quarter" idx="12"/>
          </p:nvPr>
        </p:nvSpPr>
        <p:spPr/>
        <p:txBody>
          <a:bodyPr/>
          <a:lstStyle/>
          <a:p>
            <a:fld id="{F44BBF4E-D3A2-4DCA-9F57-CC6AF0EC048B}" type="slidenum">
              <a:rPr lang="en-US" smtClean="0"/>
              <a:t>14</a:t>
            </a:fld>
            <a:endParaRPr lang="en-US" dirty="0"/>
          </a:p>
        </p:txBody>
      </p:sp>
      <p:sp>
        <p:nvSpPr>
          <p:cNvPr id="8" name="テキスト ボックス 7">
            <a:extLst>
              <a:ext uri="{FF2B5EF4-FFF2-40B4-BE49-F238E27FC236}">
                <a16:creationId xmlns:a16="http://schemas.microsoft.com/office/drawing/2014/main" id="{F0E56859-38AA-47A7-B650-53864109C422}"/>
              </a:ext>
            </a:extLst>
          </p:cNvPr>
          <p:cNvSpPr txBox="1"/>
          <p:nvPr/>
        </p:nvSpPr>
        <p:spPr>
          <a:xfrm>
            <a:off x="335807" y="2909443"/>
            <a:ext cx="8597591" cy="830997"/>
          </a:xfrm>
          <a:prstGeom prst="rect">
            <a:avLst/>
          </a:prstGeom>
          <a:noFill/>
        </p:spPr>
        <p:txBody>
          <a:bodyPr wrap="square" rtlCol="0">
            <a:spAutoFit/>
          </a:bodyPr>
          <a:lstStyle/>
          <a:p>
            <a:pPr algn="ctr"/>
            <a:r>
              <a:rPr kumimoji="1" lang="ja-JP" altLang="en-US" sz="4800" dirty="0">
                <a:latin typeface="游ゴシック" panose="020B0400000000000000" pitchFamily="50" charset="-128"/>
                <a:ea typeface="游ゴシック" panose="020B0400000000000000" pitchFamily="50" charset="-128"/>
              </a:rPr>
              <a:t>日経ウーマン </a:t>
            </a:r>
            <a:r>
              <a:rPr kumimoji="1" lang="en-US" altLang="ja-JP" sz="4800" dirty="0">
                <a:latin typeface="游ゴシック" panose="020B0400000000000000" pitchFamily="50" charset="-128"/>
                <a:ea typeface="游ゴシック" panose="020B0400000000000000" pitchFamily="50" charset="-128"/>
              </a:rPr>
              <a:t>Web</a:t>
            </a:r>
            <a:endParaRPr kumimoji="1" lang="ja-JP" altLang="en-US" sz="4800" dirty="0">
              <a:latin typeface="游ゴシック" panose="020B0400000000000000" pitchFamily="50" charset="-128"/>
              <a:ea typeface="游ゴシック" panose="020B0400000000000000" pitchFamily="50" charset="-128"/>
            </a:endParaRPr>
          </a:p>
        </p:txBody>
      </p:sp>
      <p:sp>
        <p:nvSpPr>
          <p:cNvPr id="9" name="テキスト ボックス 8">
            <a:extLst>
              <a:ext uri="{FF2B5EF4-FFF2-40B4-BE49-F238E27FC236}">
                <a16:creationId xmlns:a16="http://schemas.microsoft.com/office/drawing/2014/main" id="{8F105A4C-C2A9-D247-AC43-5E4D8B93F36F}"/>
              </a:ext>
            </a:extLst>
          </p:cNvPr>
          <p:cNvSpPr txBox="1"/>
          <p:nvPr/>
        </p:nvSpPr>
        <p:spPr>
          <a:xfrm>
            <a:off x="1687717" y="3613459"/>
            <a:ext cx="5976731" cy="584775"/>
          </a:xfrm>
          <a:prstGeom prst="rect">
            <a:avLst/>
          </a:prstGeom>
          <a:noFill/>
        </p:spPr>
        <p:txBody>
          <a:bodyPr wrap="square" rtlCol="0">
            <a:spAutoFit/>
          </a:bodyPr>
          <a:lstStyle/>
          <a:p>
            <a:pPr algn="ctr"/>
            <a:r>
              <a:rPr kumimoji="1" lang="ja-JP" altLang="en-US" sz="3200" dirty="0">
                <a:latin typeface="BIZ UDPゴシック" panose="020B0400000000000000" pitchFamily="50" charset="-128"/>
                <a:ea typeface="BIZ UDPゴシック" panose="020B0400000000000000" pitchFamily="50" charset="-128"/>
              </a:rPr>
              <a:t>ネイティブタイアップ制作要綱</a:t>
            </a:r>
          </a:p>
        </p:txBody>
      </p:sp>
      <p:sp>
        <p:nvSpPr>
          <p:cNvPr id="2" name="Freeform 5">
            <a:extLst>
              <a:ext uri="{FF2B5EF4-FFF2-40B4-BE49-F238E27FC236}">
                <a16:creationId xmlns:a16="http://schemas.microsoft.com/office/drawing/2014/main" id="{EEA0075D-BEAD-0D3E-594E-F51F819EFAA4}"/>
              </a:ext>
            </a:extLst>
          </p:cNvPr>
          <p:cNvSpPr/>
          <p:nvPr/>
        </p:nvSpPr>
        <p:spPr>
          <a:xfrm>
            <a:off x="3397162" y="1022914"/>
            <a:ext cx="2190319" cy="458368"/>
          </a:xfrm>
          <a:custGeom>
            <a:avLst/>
            <a:gdLst/>
            <a:ahLst/>
            <a:cxnLst/>
            <a:rect l="l" t="t" r="r" b="b"/>
            <a:pathLst>
              <a:path w="4388356" h="954467">
                <a:moveTo>
                  <a:pt x="0" y="0"/>
                </a:moveTo>
                <a:lnTo>
                  <a:pt x="4388356" y="0"/>
                </a:lnTo>
                <a:lnTo>
                  <a:pt x="4388356" y="954467"/>
                </a:lnTo>
                <a:lnTo>
                  <a:pt x="0" y="954467"/>
                </a:lnTo>
                <a:lnTo>
                  <a:pt x="0" y="0"/>
                </a:lnTo>
                <a:close/>
              </a:path>
            </a:pathLst>
          </a:custGeom>
          <a:blipFill>
            <a:blip r:embed="rId2"/>
            <a:stretch>
              <a:fillRect/>
            </a:stretch>
          </a:blipFill>
        </p:spPr>
        <p:txBody>
          <a:bodyPr/>
          <a:lstStyle/>
          <a:p>
            <a:endParaRPr lang="ja-JP" altLang="en-US" dirty="0"/>
          </a:p>
        </p:txBody>
      </p:sp>
      <p:sp>
        <p:nvSpPr>
          <p:cNvPr id="3" name="テキスト ボックス 2">
            <a:extLst>
              <a:ext uri="{FF2B5EF4-FFF2-40B4-BE49-F238E27FC236}">
                <a16:creationId xmlns:a16="http://schemas.microsoft.com/office/drawing/2014/main" id="{A7FE959A-3CBB-619F-97DA-F6E9B934316B}"/>
              </a:ext>
            </a:extLst>
          </p:cNvPr>
          <p:cNvSpPr txBox="1"/>
          <p:nvPr/>
        </p:nvSpPr>
        <p:spPr>
          <a:xfrm>
            <a:off x="1202757" y="5208917"/>
            <a:ext cx="6871281" cy="477054"/>
          </a:xfrm>
          <a:prstGeom prst="rect">
            <a:avLst/>
          </a:prstGeom>
          <a:noFill/>
        </p:spPr>
        <p:txBody>
          <a:bodyPr wrap="square" rtlCol="0">
            <a:spAutoFit/>
          </a:bodyPr>
          <a:lstStyle/>
          <a:p>
            <a:pPr algn="ctr"/>
            <a:r>
              <a:rPr kumimoji="1" lang="en-US" altLang="ja-JP" sz="1600" dirty="0">
                <a:solidFill>
                  <a:srgbClr val="02A3C7"/>
                </a:solidFill>
                <a:latin typeface="游ゴシック" panose="020B0400000000000000" pitchFamily="50" charset="-128"/>
                <a:ea typeface="游ゴシック" panose="020B0400000000000000" pitchFamily="50" charset="-128"/>
              </a:rPr>
              <a:t>2026</a:t>
            </a:r>
            <a:r>
              <a:rPr kumimoji="1" lang="ja-JP" altLang="en-US" sz="1600" dirty="0">
                <a:solidFill>
                  <a:srgbClr val="02A3C7"/>
                </a:solidFill>
                <a:latin typeface="游ゴシック" panose="020B0400000000000000" pitchFamily="50" charset="-128"/>
                <a:ea typeface="游ゴシック" panose="020B0400000000000000" pitchFamily="50" charset="-128"/>
              </a:rPr>
              <a:t>・</a:t>
            </a:r>
            <a:r>
              <a:rPr kumimoji="1" lang="en-US" altLang="ja-JP" sz="1600" dirty="0">
                <a:solidFill>
                  <a:srgbClr val="02A3C7"/>
                </a:solidFill>
                <a:latin typeface="游ゴシック" panose="020B0400000000000000" pitchFamily="50" charset="-128"/>
                <a:ea typeface="游ゴシック" panose="020B0400000000000000" pitchFamily="50" charset="-128"/>
              </a:rPr>
              <a:t>4 </a:t>
            </a:r>
            <a:r>
              <a:rPr kumimoji="1" lang="ja-JP" altLang="en-US" sz="1600" dirty="0">
                <a:solidFill>
                  <a:srgbClr val="02A3C7"/>
                </a:solidFill>
                <a:latin typeface="游ゴシック" panose="020B0400000000000000" pitchFamily="50" charset="-128"/>
                <a:ea typeface="游ゴシック" panose="020B0400000000000000" pitchFamily="50" charset="-128"/>
              </a:rPr>
              <a:t>更新版</a:t>
            </a:r>
            <a:endParaRPr kumimoji="1" lang="en-US" altLang="ja-JP" sz="1600" dirty="0">
              <a:solidFill>
                <a:srgbClr val="02A3C7"/>
              </a:solidFill>
              <a:latin typeface="游ゴシック" panose="020B0400000000000000" pitchFamily="50" charset="-128"/>
              <a:ea typeface="游ゴシック" panose="020B0400000000000000" pitchFamily="50" charset="-128"/>
            </a:endParaRPr>
          </a:p>
          <a:p>
            <a:pPr algn="ctr"/>
            <a:r>
              <a:rPr kumimoji="1" lang="en-US" altLang="ja-JP" sz="900" dirty="0">
                <a:solidFill>
                  <a:srgbClr val="02A3C7"/>
                </a:solidFill>
                <a:latin typeface="游ゴシック" panose="020B0400000000000000" pitchFamily="50" charset="-128"/>
                <a:ea typeface="游ゴシック" panose="020B0400000000000000" pitchFamily="50" charset="-128"/>
              </a:rPr>
              <a:t>※4/1</a:t>
            </a:r>
            <a:r>
              <a:rPr kumimoji="1" lang="ja-JP" altLang="en-US" sz="900" dirty="0">
                <a:solidFill>
                  <a:srgbClr val="02A3C7"/>
                </a:solidFill>
                <a:latin typeface="游ゴシック" panose="020B0400000000000000" pitchFamily="50" charset="-128"/>
                <a:ea typeface="游ゴシック" panose="020B0400000000000000" pitchFamily="50" charset="-128"/>
              </a:rPr>
              <a:t>から雑誌とウエブが再統合。ともに「日経ウーマン」ブランド・同一ロゴになりました。引き続きよろしくお願いします</a:t>
            </a:r>
          </a:p>
        </p:txBody>
      </p:sp>
    </p:spTree>
    <p:extLst>
      <p:ext uri="{BB962C8B-B14F-4D97-AF65-F5344CB8AC3E}">
        <p14:creationId xmlns:p14="http://schemas.microsoft.com/office/powerpoint/2010/main" val="38873098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正方形/長方形 7">
            <a:extLst>
              <a:ext uri="{FF2B5EF4-FFF2-40B4-BE49-F238E27FC236}">
                <a16:creationId xmlns:a16="http://schemas.microsoft.com/office/drawing/2014/main" id="{5FC0B054-95FA-4073-AEE9-38E979F457EE}"/>
              </a:ext>
            </a:extLst>
          </p:cNvPr>
          <p:cNvSpPr/>
          <p:nvPr/>
        </p:nvSpPr>
        <p:spPr>
          <a:xfrm>
            <a:off x="693936" y="0"/>
            <a:ext cx="8385787"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cxnSp>
        <p:nvCxnSpPr>
          <p:cNvPr id="9" name="直線コネクタ 8">
            <a:extLst>
              <a:ext uri="{FF2B5EF4-FFF2-40B4-BE49-F238E27FC236}">
                <a16:creationId xmlns:a16="http://schemas.microsoft.com/office/drawing/2014/main" id="{62FA6055-BFCD-4350-91F2-F8ACE5A8399A}"/>
              </a:ext>
            </a:extLst>
          </p:cNvPr>
          <p:cNvCxnSpPr>
            <a:cxnSpLocks/>
          </p:cNvCxnSpPr>
          <p:nvPr/>
        </p:nvCxnSpPr>
        <p:spPr>
          <a:xfrm>
            <a:off x="10371978" y="1423994"/>
            <a:ext cx="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91A7DBA9-A344-4587-918A-83A301B2EA94}"/>
              </a:ext>
            </a:extLst>
          </p:cNvPr>
          <p:cNvCxnSpPr/>
          <p:nvPr/>
        </p:nvCxnSpPr>
        <p:spPr>
          <a:xfrm>
            <a:off x="839078" y="770519"/>
            <a:ext cx="8066383" cy="0"/>
          </a:xfrm>
          <a:prstGeom prst="line">
            <a:avLst/>
          </a:prstGeom>
          <a:ln w="19050">
            <a:solidFill>
              <a:srgbClr val="01C4D9"/>
            </a:solidFill>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C923667B-3B59-4FD8-8D7A-2CFE5AD76CC0}"/>
              </a:ext>
            </a:extLst>
          </p:cNvPr>
          <p:cNvCxnSpPr/>
          <p:nvPr/>
        </p:nvCxnSpPr>
        <p:spPr>
          <a:xfrm>
            <a:off x="839078" y="726028"/>
            <a:ext cx="8066383" cy="0"/>
          </a:xfrm>
          <a:prstGeom prst="line">
            <a:avLst/>
          </a:prstGeom>
          <a:ln w="19050">
            <a:solidFill>
              <a:srgbClr val="B8B6C3"/>
            </a:solidFill>
          </a:ln>
        </p:spPr>
        <p:style>
          <a:lnRef idx="1">
            <a:schemeClr val="accent1"/>
          </a:lnRef>
          <a:fillRef idx="0">
            <a:schemeClr val="accent1"/>
          </a:fillRef>
          <a:effectRef idx="0">
            <a:schemeClr val="accent1"/>
          </a:effectRef>
          <a:fontRef idx="minor">
            <a:schemeClr val="tx1"/>
          </a:fontRef>
        </p:style>
      </p:cxnSp>
      <p:cxnSp>
        <p:nvCxnSpPr>
          <p:cNvPr id="26" name="直線コネクタ 25">
            <a:extLst>
              <a:ext uri="{FF2B5EF4-FFF2-40B4-BE49-F238E27FC236}">
                <a16:creationId xmlns:a16="http://schemas.microsoft.com/office/drawing/2014/main" id="{586BDB9F-DEDD-4406-8130-A981D91FEC8F}"/>
              </a:ext>
            </a:extLst>
          </p:cNvPr>
          <p:cNvCxnSpPr/>
          <p:nvPr/>
        </p:nvCxnSpPr>
        <p:spPr>
          <a:xfrm>
            <a:off x="839078" y="800461"/>
            <a:ext cx="8066383" cy="0"/>
          </a:xfrm>
          <a:prstGeom prst="line">
            <a:avLst/>
          </a:prstGeom>
          <a:ln w="19050">
            <a:solidFill>
              <a:srgbClr val="00A7C9"/>
            </a:solidFill>
          </a:ln>
        </p:spPr>
        <p:style>
          <a:lnRef idx="1">
            <a:schemeClr val="accent1"/>
          </a:lnRef>
          <a:fillRef idx="0">
            <a:schemeClr val="accent1"/>
          </a:fillRef>
          <a:effectRef idx="0">
            <a:schemeClr val="accent1"/>
          </a:effectRef>
          <a:fontRef idx="minor">
            <a:schemeClr val="tx1"/>
          </a:fontRef>
        </p:style>
      </p:cxnSp>
      <p:sp>
        <p:nvSpPr>
          <p:cNvPr id="2" name="スライド番号プレースホルダー 1">
            <a:extLst>
              <a:ext uri="{FF2B5EF4-FFF2-40B4-BE49-F238E27FC236}">
                <a16:creationId xmlns:a16="http://schemas.microsoft.com/office/drawing/2014/main" id="{042D2256-2CC1-4285-93AE-EE8260BC87B5}"/>
              </a:ext>
            </a:extLst>
          </p:cNvPr>
          <p:cNvSpPr>
            <a:spLocks noGrp="1"/>
          </p:cNvSpPr>
          <p:nvPr>
            <p:ph type="sldNum" sz="quarter" idx="12"/>
          </p:nvPr>
        </p:nvSpPr>
        <p:spPr/>
        <p:txBody>
          <a:bodyPr/>
          <a:lstStyle/>
          <a:p>
            <a:fld id="{F44BBF4E-D3A2-4DCA-9F57-CC6AF0EC048B}" type="slidenum">
              <a:rPr lang="en-US" smtClean="0"/>
              <a:t>15</a:t>
            </a:fld>
            <a:endParaRPr lang="en-US" dirty="0"/>
          </a:p>
        </p:txBody>
      </p:sp>
      <p:sp>
        <p:nvSpPr>
          <p:cNvPr id="3" name="object 3">
            <a:extLst>
              <a:ext uri="{FF2B5EF4-FFF2-40B4-BE49-F238E27FC236}">
                <a16:creationId xmlns:a16="http://schemas.microsoft.com/office/drawing/2014/main" id="{389A11B9-84F6-FCFD-92E1-FE791E557859}"/>
              </a:ext>
            </a:extLst>
          </p:cNvPr>
          <p:cNvSpPr txBox="1">
            <a:spLocks noGrp="1"/>
          </p:cNvSpPr>
          <p:nvPr>
            <p:ph type="title"/>
          </p:nvPr>
        </p:nvSpPr>
        <p:spPr>
          <a:xfrm>
            <a:off x="2671110" y="261540"/>
            <a:ext cx="3615864" cy="382151"/>
          </a:xfrm>
          <a:prstGeom prst="rect">
            <a:avLst/>
          </a:prstGeom>
        </p:spPr>
        <p:txBody>
          <a:bodyPr vert="horz" wrap="square" lIns="0" tIns="12695" rIns="0" bIns="0" rtlCol="0" anchor="t">
            <a:spAutoFit/>
          </a:bodyPr>
          <a:lstStyle>
            <a:lvl1pPr algn="ctr">
              <a:defRPr sz="6615" b="1" i="0">
                <a:solidFill>
                  <a:schemeClr val="tx1"/>
                </a:solidFill>
                <a:latin typeface="YuGothic"/>
                <a:ea typeface="+mj-ea"/>
                <a:cs typeface="YuGothic"/>
              </a:defRPr>
            </a:lvl1pPr>
          </a:lstStyle>
          <a:p>
            <a:pPr marL="12695" algn="l">
              <a:spcBef>
                <a:spcPts val="100"/>
              </a:spcBef>
            </a:pPr>
            <a:r>
              <a:rPr lang="ja-JP" altLang="en-US" sz="2400" kern="0" dirty="0">
                <a:solidFill>
                  <a:srgbClr val="02A3C7"/>
                </a:solidFill>
                <a:latin typeface="BIZ UDPゴシック" panose="020B0400000000000000" pitchFamily="50" charset="-128"/>
                <a:ea typeface="BIZ UDPゴシック" panose="020B0400000000000000" pitchFamily="50" charset="-128"/>
              </a:rPr>
              <a:t>≪</a:t>
            </a:r>
            <a:r>
              <a:rPr lang="ja-JP" altLang="en-US" sz="2400" b="0" kern="0" dirty="0">
                <a:solidFill>
                  <a:srgbClr val="02A3C7"/>
                </a:solidFill>
                <a:latin typeface="BIZ UDPゴシック" panose="020B0400000000000000" pitchFamily="50" charset="-128"/>
                <a:ea typeface="BIZ UDPゴシック" panose="020B0400000000000000" pitchFamily="50" charset="-128"/>
              </a:rPr>
              <a:t>制作の流れ・ご留意点</a:t>
            </a:r>
            <a:r>
              <a:rPr lang="ja-JP" altLang="en-US" sz="2400" kern="0" dirty="0">
                <a:solidFill>
                  <a:srgbClr val="02A3C7"/>
                </a:solidFill>
                <a:latin typeface="BIZ UDPゴシック" panose="020B0400000000000000" pitchFamily="50" charset="-128"/>
                <a:ea typeface="BIZ UDPゴシック" panose="020B0400000000000000" pitchFamily="50" charset="-128"/>
              </a:rPr>
              <a:t>≫</a:t>
            </a:r>
          </a:p>
        </p:txBody>
      </p:sp>
      <p:sp>
        <p:nvSpPr>
          <p:cNvPr id="4" name="テキスト ボックス 3">
            <a:extLst>
              <a:ext uri="{FF2B5EF4-FFF2-40B4-BE49-F238E27FC236}">
                <a16:creationId xmlns:a16="http://schemas.microsoft.com/office/drawing/2014/main" id="{8A3E7CD5-A5F1-5078-8316-88277B036194}"/>
              </a:ext>
            </a:extLst>
          </p:cNvPr>
          <p:cNvSpPr txBox="1"/>
          <p:nvPr/>
        </p:nvSpPr>
        <p:spPr>
          <a:xfrm>
            <a:off x="1002767" y="875083"/>
            <a:ext cx="8385787" cy="2369880"/>
          </a:xfrm>
          <a:prstGeom prst="rect">
            <a:avLst/>
          </a:prstGeom>
          <a:noFill/>
        </p:spPr>
        <p:txBody>
          <a:bodyPr wrap="square" rtlCol="0">
            <a:spAutoFit/>
          </a:bodyPr>
          <a:lstStyle/>
          <a:p>
            <a:r>
              <a:rPr lang="ja-JP" altLang="en-US" sz="1600" b="1" dirty="0">
                <a:solidFill>
                  <a:srgbClr val="02A3C7"/>
                </a:solidFill>
                <a:latin typeface="游ゴシック" panose="020B0400000000000000" pitchFamily="50" charset="-128"/>
                <a:ea typeface="游ゴシック" panose="020B0400000000000000" pitchFamily="50" charset="-128"/>
              </a:rPr>
              <a:t>▶ 制作の流れ</a:t>
            </a:r>
            <a:endParaRPr lang="en-US" altLang="ja-JP" sz="1600" b="1" dirty="0">
              <a:solidFill>
                <a:srgbClr val="02A3C7"/>
              </a:solidFill>
              <a:latin typeface="游ゴシック" panose="020B0400000000000000" pitchFamily="50" charset="-128"/>
              <a:ea typeface="游ゴシック" panose="020B0400000000000000" pitchFamily="50" charset="-128"/>
            </a:endParaRPr>
          </a:p>
          <a:p>
            <a:r>
              <a:rPr lang="ja-JP" altLang="en-US" sz="1200" dirty="0">
                <a:latin typeface="BIZ UDPゴシック" panose="020B0400000000000000" pitchFamily="50" charset="-128"/>
                <a:ea typeface="BIZ UDPゴシック" panose="020B0400000000000000" pitchFamily="50" charset="-128"/>
              </a:rPr>
              <a:t>①日経</a:t>
            </a:r>
            <a:r>
              <a:rPr lang="en-US" altLang="ja-JP" sz="1200" dirty="0">
                <a:latin typeface="BIZ UDPゴシック" panose="020B0400000000000000" pitchFamily="50" charset="-128"/>
                <a:ea typeface="BIZ UDPゴシック" panose="020B0400000000000000" pitchFamily="50" charset="-128"/>
              </a:rPr>
              <a:t>BP</a:t>
            </a:r>
            <a:r>
              <a:rPr lang="ja-JP" altLang="en-US" sz="1200" dirty="0">
                <a:latin typeface="BIZ UDPゴシック" panose="020B0400000000000000" pitchFamily="50" charset="-128"/>
                <a:ea typeface="BIZ UDPゴシック" panose="020B0400000000000000" pitchFamily="50" charset="-128"/>
              </a:rPr>
              <a:t>営業担当者と制作会社様にて、通常のタイアップ同様、オリエンを経て制作して頂きます。</a:t>
            </a:r>
            <a:endParaRPr lang="en-US" altLang="ja-JP" sz="1200" dirty="0">
              <a:latin typeface="BIZ UDPゴシック" panose="020B0400000000000000" pitchFamily="50" charset="-128"/>
              <a:ea typeface="BIZ UDPゴシック" panose="020B0400000000000000" pitchFamily="50" charset="-128"/>
            </a:endParaRPr>
          </a:p>
          <a:p>
            <a:r>
              <a:rPr lang="ja-JP" altLang="en-US" sz="1200" dirty="0">
                <a:latin typeface="BIZ UDPゴシック" panose="020B0400000000000000" pitchFamily="50" charset="-128"/>
                <a:ea typeface="BIZ UDPゴシック" panose="020B0400000000000000" pitchFamily="50" charset="-128"/>
              </a:rPr>
              <a:t>　　（インスタントネイティブ、素材提供のみにて制作）</a:t>
            </a:r>
            <a:endParaRPr lang="en-US" altLang="ja-JP" sz="1200" dirty="0">
              <a:latin typeface="BIZ UDPゴシック" panose="020B0400000000000000" pitchFamily="50" charset="-128"/>
              <a:ea typeface="BIZ UDPゴシック" panose="020B0400000000000000" pitchFamily="50" charset="-128"/>
            </a:endParaRPr>
          </a:p>
          <a:p>
            <a:endParaRPr lang="en-US" altLang="ja-JP" sz="1200" dirty="0">
              <a:latin typeface="BIZ UDPゴシック" panose="020B0400000000000000" pitchFamily="50" charset="-128"/>
              <a:ea typeface="BIZ UDPゴシック" panose="020B0400000000000000" pitchFamily="50" charset="-128"/>
            </a:endParaRPr>
          </a:p>
          <a:p>
            <a:r>
              <a:rPr lang="ja-JP" altLang="en-US" sz="1200" dirty="0">
                <a:latin typeface="BIZ UDPゴシック" panose="020B0400000000000000" pitchFamily="50" charset="-128"/>
                <a:ea typeface="BIZ UDPゴシック" panose="020B0400000000000000" pitchFamily="50" charset="-128"/>
              </a:rPr>
              <a:t>②</a:t>
            </a:r>
            <a:r>
              <a:rPr lang="ja-JP" altLang="en-US" sz="1200" b="1" dirty="0">
                <a:latin typeface="BIZ UDPゴシック" panose="020B0400000000000000" pitchFamily="50" charset="-128"/>
                <a:ea typeface="BIZ UDPゴシック" panose="020B0400000000000000" pitchFamily="50" charset="-128"/>
              </a:rPr>
              <a:t>記事は編集部の査読が必須です。</a:t>
            </a:r>
            <a:r>
              <a:rPr lang="ja-JP" altLang="en-US" sz="1200" b="1" u="sng" dirty="0">
                <a:latin typeface="BIZ UDPゴシック" panose="020B0400000000000000" pitchFamily="50" charset="-128"/>
                <a:ea typeface="BIZ UDPゴシック" panose="020B0400000000000000" pitchFamily="50" charset="-128"/>
              </a:rPr>
              <a:t>クライアントへ提出する前の　</a:t>
            </a:r>
            <a:r>
              <a:rPr lang="en-US" altLang="ja-JP" sz="1200" b="1" u="sng" dirty="0">
                <a:latin typeface="BIZ UDPゴシック" panose="020B0400000000000000" pitchFamily="50" charset="-128"/>
                <a:ea typeface="BIZ UDPゴシック" panose="020B0400000000000000" pitchFamily="50" charset="-128"/>
              </a:rPr>
              <a:t>『</a:t>
            </a:r>
            <a:r>
              <a:rPr lang="ja-JP" altLang="en-US" sz="1200" b="1" u="sng" dirty="0">
                <a:latin typeface="游ゴシック" panose="020B0400000000000000" pitchFamily="50" charset="-128"/>
                <a:ea typeface="游ゴシック" panose="020B0400000000000000" pitchFamily="50" charset="-128"/>
              </a:rPr>
              <a:t>初稿原稿＝レイアウト見本（画像類も貼った</a:t>
            </a:r>
            <a:endParaRPr lang="en-US" altLang="ja-JP" sz="1200" b="1" u="sng" dirty="0">
              <a:latin typeface="游ゴシック" panose="020B0400000000000000" pitchFamily="50" charset="-128"/>
              <a:ea typeface="游ゴシック" panose="020B0400000000000000" pitchFamily="50" charset="-128"/>
            </a:endParaRPr>
          </a:p>
          <a:p>
            <a:r>
              <a:rPr lang="ja-JP" altLang="en-US" sz="1200" b="1" dirty="0">
                <a:latin typeface="游ゴシック" panose="020B0400000000000000" pitchFamily="50" charset="-128"/>
                <a:ea typeface="游ゴシック" panose="020B0400000000000000" pitchFamily="50" charset="-128"/>
              </a:rPr>
              <a:t>　</a:t>
            </a:r>
            <a:r>
              <a:rPr lang="ja-JP" altLang="en-US" sz="1200" b="1" u="sng" dirty="0">
                <a:latin typeface="游ゴシック" panose="020B0400000000000000" pitchFamily="50" charset="-128"/>
                <a:ea typeface="游ゴシック" panose="020B0400000000000000" pitchFamily="50" charset="-128"/>
              </a:rPr>
              <a:t>ワード原稿）</a:t>
            </a:r>
            <a:r>
              <a:rPr lang="en-US" altLang="ja-JP" sz="1200" b="1" u="sng" dirty="0">
                <a:latin typeface="游ゴシック" panose="020B0400000000000000" pitchFamily="50" charset="-128"/>
                <a:ea typeface="游ゴシック" panose="020B0400000000000000" pitchFamily="50" charset="-128"/>
              </a:rPr>
              <a:t>』</a:t>
            </a:r>
            <a:r>
              <a:rPr lang="ja-JP" altLang="en-US" sz="1200" b="1" dirty="0">
                <a:latin typeface="BIZ UDPゴシック" panose="020B0400000000000000" pitchFamily="50" charset="-128"/>
                <a:ea typeface="BIZ UDPゴシック" panose="020B0400000000000000" pitchFamily="50" charset="-128"/>
              </a:rPr>
              <a:t>で査読を行います。　　</a:t>
            </a:r>
            <a:endParaRPr lang="en-US" altLang="ja-JP" sz="1200" b="1" dirty="0">
              <a:latin typeface="BIZ UDPゴシック" panose="020B0400000000000000" pitchFamily="50" charset="-128"/>
              <a:ea typeface="BIZ UDPゴシック" panose="020B0400000000000000" pitchFamily="50" charset="-128"/>
            </a:endParaRPr>
          </a:p>
          <a:p>
            <a:r>
              <a:rPr lang="ja-JP" altLang="en-US" sz="1200" b="1" dirty="0">
                <a:solidFill>
                  <a:srgbClr val="FF0000"/>
                </a:solidFill>
                <a:latin typeface="BIZ UDPゴシック" panose="020B0400000000000000" pitchFamily="50" charset="-128"/>
                <a:ea typeface="BIZ UDPゴシック" panose="020B0400000000000000" pitchFamily="50" charset="-128"/>
              </a:rPr>
              <a:t>　　　　＊原則、</a:t>
            </a:r>
            <a:r>
              <a:rPr lang="en-US" altLang="ja-JP" sz="1200" b="1" dirty="0">
                <a:solidFill>
                  <a:srgbClr val="FF0000"/>
                </a:solidFill>
                <a:latin typeface="BIZ UDPゴシック" panose="020B0400000000000000" pitchFamily="50" charset="-128"/>
                <a:ea typeface="BIZ UDPゴシック" panose="020B0400000000000000" pitchFamily="50" charset="-128"/>
              </a:rPr>
              <a:t>2</a:t>
            </a:r>
            <a:r>
              <a:rPr lang="ja-JP" altLang="en-US" sz="1200" b="1" dirty="0">
                <a:solidFill>
                  <a:srgbClr val="FF0000"/>
                </a:solidFill>
                <a:latin typeface="BIZ UDPゴシック" panose="020B0400000000000000" pitchFamily="50" charset="-128"/>
                <a:ea typeface="BIZ UDPゴシック" panose="020B0400000000000000" pitchFamily="50" charset="-128"/>
              </a:rPr>
              <a:t>営業日内にお戻しします</a:t>
            </a:r>
            <a:endParaRPr lang="en-US" altLang="ja-JP" sz="1200" b="1" dirty="0">
              <a:solidFill>
                <a:srgbClr val="FF0000"/>
              </a:solidFill>
              <a:latin typeface="BIZ UDPゴシック" panose="020B0400000000000000" pitchFamily="50" charset="-128"/>
              <a:ea typeface="BIZ UDPゴシック" panose="020B0400000000000000" pitchFamily="50" charset="-128"/>
            </a:endParaRPr>
          </a:p>
          <a:p>
            <a:r>
              <a:rPr lang="ja-JP" altLang="en-US" sz="1200" b="1" dirty="0">
                <a:solidFill>
                  <a:srgbClr val="FF0000"/>
                </a:solidFill>
                <a:latin typeface="BIZ UDPゴシック" panose="020B0400000000000000" pitchFamily="50" charset="-128"/>
                <a:ea typeface="BIZ UDPゴシック" panose="020B0400000000000000" pitchFamily="50" charset="-128"/>
              </a:rPr>
              <a:t>　　　　＊雑誌流用など、誌面からの転載の場合も、新たに</a:t>
            </a:r>
            <a:r>
              <a:rPr lang="en-US" altLang="ja-JP" sz="1200" b="1" dirty="0">
                <a:solidFill>
                  <a:srgbClr val="FF0000"/>
                </a:solidFill>
                <a:latin typeface="BIZ UDPゴシック" panose="020B0400000000000000" pitchFamily="50" charset="-128"/>
                <a:ea typeface="BIZ UDPゴシック" panose="020B0400000000000000" pitchFamily="50" charset="-128"/>
              </a:rPr>
              <a:t>Web</a:t>
            </a:r>
            <a:r>
              <a:rPr lang="ja-JP" altLang="en-US" sz="1200" b="1" dirty="0">
                <a:solidFill>
                  <a:srgbClr val="FF0000"/>
                </a:solidFill>
                <a:latin typeface="BIZ UDPゴシック" panose="020B0400000000000000" pitchFamily="50" charset="-128"/>
                <a:ea typeface="BIZ UDPゴシック" panose="020B0400000000000000" pitchFamily="50" charset="-128"/>
              </a:rPr>
              <a:t>版としての査読が必要です</a:t>
            </a:r>
            <a:endParaRPr lang="en-US" altLang="ja-JP" sz="1200" b="1" dirty="0">
              <a:solidFill>
                <a:srgbClr val="FF0000"/>
              </a:solidFill>
              <a:latin typeface="BIZ UDPゴシック" panose="020B0400000000000000" pitchFamily="50" charset="-128"/>
              <a:ea typeface="BIZ UDPゴシック" panose="020B0400000000000000" pitchFamily="50" charset="-128"/>
            </a:endParaRPr>
          </a:p>
          <a:p>
            <a:endParaRPr lang="en-US" altLang="ja-JP" sz="1200" b="1" dirty="0">
              <a:highlight>
                <a:srgbClr val="FFFF00"/>
              </a:highlight>
              <a:latin typeface="BIZ UDPゴシック" panose="020B0400000000000000" pitchFamily="50" charset="-128"/>
              <a:ea typeface="BIZ UDPゴシック" panose="020B0400000000000000" pitchFamily="50" charset="-128"/>
            </a:endParaRPr>
          </a:p>
          <a:p>
            <a:r>
              <a:rPr lang="ja-JP" altLang="en-US" sz="1200" dirty="0">
                <a:latin typeface="BIZ UDPゴシック" panose="020B0400000000000000" pitchFamily="50" charset="-128"/>
                <a:ea typeface="BIZ UDPゴシック" panose="020B0400000000000000" pitchFamily="50" charset="-128"/>
              </a:rPr>
              <a:t>③クライアントと校正のやり取りを実施、反映した、</a:t>
            </a:r>
            <a:r>
              <a:rPr lang="en-US" altLang="ja-JP" sz="1200" dirty="0">
                <a:latin typeface="BIZ UDPゴシック" panose="020B0400000000000000" pitchFamily="50" charset="-128"/>
                <a:ea typeface="BIZ UDPゴシック" panose="020B0400000000000000" pitchFamily="50" charset="-128"/>
              </a:rPr>
              <a:t>『</a:t>
            </a:r>
            <a:r>
              <a:rPr lang="ja-JP" altLang="en-US" sz="1200" b="1" dirty="0">
                <a:latin typeface="BIZ UDPゴシック" panose="020B0400000000000000" pitchFamily="50" charset="-128"/>
                <a:ea typeface="BIZ UDPゴシック" panose="020B0400000000000000" pitchFamily="50" charset="-128"/>
              </a:rPr>
              <a:t>完全原稿</a:t>
            </a:r>
            <a:r>
              <a:rPr lang="en-US" altLang="ja-JP" sz="1200" b="1" dirty="0">
                <a:latin typeface="BIZ UDPゴシック" panose="020B0400000000000000" pitchFamily="50" charset="-128"/>
                <a:ea typeface="BIZ UDPゴシック" panose="020B0400000000000000" pitchFamily="50" charset="-128"/>
              </a:rPr>
              <a:t>』</a:t>
            </a:r>
            <a:r>
              <a:rPr lang="ja-JP" altLang="en-US" sz="1200" dirty="0">
                <a:latin typeface="BIZ UDPゴシック" panose="020B0400000000000000" pitchFamily="50" charset="-128"/>
                <a:ea typeface="BIZ UDPゴシック" panose="020B0400000000000000" pitchFamily="50" charset="-128"/>
              </a:rPr>
              <a:t>を入稿してください。</a:t>
            </a:r>
            <a:endParaRPr lang="en-US" altLang="ja-JP" sz="1200" dirty="0">
              <a:latin typeface="BIZ UDPゴシック" panose="020B0400000000000000" pitchFamily="50" charset="-128"/>
              <a:ea typeface="BIZ UDPゴシック" panose="020B0400000000000000" pitchFamily="50" charset="-128"/>
            </a:endParaRPr>
          </a:p>
          <a:p>
            <a:endParaRPr lang="en-US" altLang="ja-JP" sz="1200" dirty="0">
              <a:latin typeface="BIZ UDPゴシック" panose="020B0400000000000000" pitchFamily="50" charset="-128"/>
              <a:ea typeface="BIZ UDPゴシック" panose="020B0400000000000000" pitchFamily="50" charset="-128"/>
            </a:endParaRPr>
          </a:p>
          <a:p>
            <a:r>
              <a:rPr lang="ja-JP" altLang="en-US" sz="1200" dirty="0">
                <a:latin typeface="BIZ UDPゴシック" panose="020B0400000000000000" pitchFamily="50" charset="-128"/>
                <a:ea typeface="BIZ UDPゴシック" panose="020B0400000000000000" pitchFamily="50" charset="-128"/>
              </a:rPr>
              <a:t>④ご入稿後、制作担当者の仕上げるテストサイトで最終確認。校了となります。</a:t>
            </a:r>
            <a:endParaRPr lang="en-US" altLang="ja-JP" sz="1600" dirty="0">
              <a:latin typeface="Yu Gothic Medium" panose="020B0400000000000000" pitchFamily="34" charset="-128"/>
              <a:ea typeface="Yu Gothic Medium" panose="020B0400000000000000" pitchFamily="34" charset="-128"/>
            </a:endParaRPr>
          </a:p>
        </p:txBody>
      </p:sp>
      <p:sp>
        <p:nvSpPr>
          <p:cNvPr id="12" name="テキスト ボックス 11">
            <a:extLst>
              <a:ext uri="{FF2B5EF4-FFF2-40B4-BE49-F238E27FC236}">
                <a16:creationId xmlns:a16="http://schemas.microsoft.com/office/drawing/2014/main" id="{0792E4EC-5949-191B-B312-05B6BB1D3643}"/>
              </a:ext>
            </a:extLst>
          </p:cNvPr>
          <p:cNvSpPr txBox="1"/>
          <p:nvPr/>
        </p:nvSpPr>
        <p:spPr>
          <a:xfrm>
            <a:off x="1090898" y="3218612"/>
            <a:ext cx="8137438" cy="3377848"/>
          </a:xfrm>
          <a:prstGeom prst="rect">
            <a:avLst/>
          </a:prstGeom>
          <a:noFill/>
        </p:spPr>
        <p:txBody>
          <a:bodyPr wrap="square" rtlCol="0">
            <a:spAutoFit/>
          </a:bodyPr>
          <a:lstStyle/>
          <a:p>
            <a:endParaRPr lang="en-US" altLang="ja-JP" sz="1200" dirty="0">
              <a:latin typeface="游ゴシック Medium" panose="020B0500000000000000" pitchFamily="50" charset="-128"/>
              <a:ea typeface="游ゴシック Medium" panose="020B0500000000000000" pitchFamily="50" charset="-128"/>
            </a:endParaRPr>
          </a:p>
          <a:p>
            <a:r>
              <a:rPr lang="ja-JP" altLang="en-US" sz="1600" b="1" dirty="0">
                <a:solidFill>
                  <a:srgbClr val="02A3C7"/>
                </a:solidFill>
                <a:latin typeface="游ゴシック Medium" panose="020B0500000000000000" pitchFamily="50" charset="-128"/>
                <a:ea typeface="游ゴシック Medium" panose="020B0500000000000000" pitchFamily="50" charset="-128"/>
              </a:rPr>
              <a:t>▶留意点</a:t>
            </a:r>
            <a:endParaRPr lang="ja-JP" altLang="en-US" sz="1600" b="1" dirty="0">
              <a:solidFill>
                <a:srgbClr val="02A3C7"/>
              </a:solidFill>
              <a:latin typeface="BIZ UDPゴシック" panose="020B0400000000000000" pitchFamily="50" charset="-128"/>
              <a:ea typeface="BIZ UDPゴシック" panose="020B0400000000000000" pitchFamily="50" charset="-128"/>
            </a:endParaRPr>
          </a:p>
          <a:p>
            <a:r>
              <a:rPr lang="ja-JP" altLang="en-US" sz="1200" dirty="0">
                <a:latin typeface="BIZ UDPゴシック" panose="020B0400000000000000" pitchFamily="50" charset="-128"/>
                <a:ea typeface="BIZ UDPゴシック" panose="020B0400000000000000" pitchFamily="50" charset="-128"/>
              </a:rPr>
              <a:t>　　</a:t>
            </a:r>
            <a:r>
              <a:rPr lang="en-US" altLang="ja-JP" sz="1200" dirty="0">
                <a:latin typeface="BIZ UDPゴシック" panose="020B0400000000000000" pitchFamily="50" charset="-128"/>
                <a:ea typeface="BIZ UDPゴシック" panose="020B0400000000000000" pitchFamily="50" charset="-128"/>
              </a:rPr>
              <a:t>【</a:t>
            </a:r>
            <a:r>
              <a:rPr lang="ja-JP" altLang="en-US" sz="1200" dirty="0">
                <a:latin typeface="BIZ UDPゴシック" panose="020B0400000000000000" pitchFamily="50" charset="-128"/>
                <a:ea typeface="BIZ UDPゴシック" panose="020B0400000000000000" pitchFamily="50" charset="-128"/>
              </a:rPr>
              <a:t>スケジュール</a:t>
            </a:r>
            <a:r>
              <a:rPr lang="en-US" altLang="ja-JP" sz="1200" dirty="0">
                <a:latin typeface="BIZ UDPゴシック" panose="020B0400000000000000" pitchFamily="50" charset="-128"/>
                <a:ea typeface="BIZ UDPゴシック" panose="020B0400000000000000" pitchFamily="50" charset="-128"/>
              </a:rPr>
              <a:t>】</a:t>
            </a:r>
            <a:r>
              <a:rPr lang="ja-JP" altLang="en-US" sz="1200" dirty="0">
                <a:latin typeface="BIZ UDPゴシック" panose="020B0400000000000000" pitchFamily="50" charset="-128"/>
                <a:ea typeface="BIZ UDPゴシック" panose="020B0400000000000000" pitchFamily="50" charset="-128"/>
              </a:rPr>
              <a:t>　　　　　 査読・入稿・校正戻しが遅れますと、掲載日がずれ込む場合があります。</a:t>
            </a:r>
          </a:p>
          <a:p>
            <a:r>
              <a:rPr lang="ja-JP" altLang="en-US" sz="1200" dirty="0">
                <a:latin typeface="BIZ UDPゴシック" panose="020B0400000000000000" pitchFamily="50" charset="-128"/>
                <a:ea typeface="BIZ UDPゴシック" panose="020B0400000000000000" pitchFamily="50" charset="-128"/>
              </a:rPr>
              <a:t>　　</a:t>
            </a:r>
            <a:r>
              <a:rPr lang="en-US" altLang="ja-JP" sz="1200" dirty="0">
                <a:latin typeface="BIZ UDPゴシック" panose="020B0400000000000000" pitchFamily="50" charset="-128"/>
                <a:ea typeface="BIZ UDPゴシック" panose="020B0400000000000000" pitchFamily="50" charset="-128"/>
              </a:rPr>
              <a:t>【1</a:t>
            </a:r>
            <a:r>
              <a:rPr lang="ja-JP" altLang="en-US" sz="1200" dirty="0">
                <a:latin typeface="BIZ UDPゴシック" panose="020B0400000000000000" pitchFamily="50" charset="-128"/>
                <a:ea typeface="BIZ UDPゴシック" panose="020B0400000000000000" pitchFamily="50" charset="-128"/>
              </a:rPr>
              <a:t>日１記事公開</a:t>
            </a:r>
            <a:r>
              <a:rPr lang="en-US" altLang="ja-JP" sz="1200" dirty="0">
                <a:latin typeface="BIZ UDPゴシック" panose="020B0400000000000000" pitchFamily="50" charset="-128"/>
                <a:ea typeface="BIZ UDPゴシック" panose="020B0400000000000000" pitchFamily="50" charset="-128"/>
              </a:rPr>
              <a:t>】  </a:t>
            </a:r>
            <a:r>
              <a:rPr lang="ja-JP" altLang="en-US" sz="1200" dirty="0">
                <a:latin typeface="BIZ UDPゴシック" panose="020B0400000000000000" pitchFamily="50" charset="-128"/>
                <a:ea typeface="BIZ UDPゴシック" panose="020B0400000000000000" pitchFamily="50" charset="-128"/>
              </a:rPr>
              <a:t>　　　 公開は、原則１日１社です。</a:t>
            </a:r>
            <a:endParaRPr lang="en-US" altLang="ja-JP" sz="1200" dirty="0">
              <a:latin typeface="BIZ UDPゴシック" panose="020B0400000000000000" pitchFamily="50" charset="-128"/>
              <a:ea typeface="BIZ UDPゴシック" panose="020B0400000000000000" pitchFamily="50" charset="-128"/>
            </a:endParaRPr>
          </a:p>
          <a:p>
            <a:r>
              <a:rPr lang="ja-JP" altLang="en-US" sz="1200" dirty="0">
                <a:latin typeface="BIZ UDPゴシック" panose="020B0400000000000000" pitchFamily="50" charset="-128"/>
                <a:ea typeface="BIZ UDPゴシック" panose="020B0400000000000000" pitchFamily="50" charset="-128"/>
              </a:rPr>
              <a:t>　　　　　　　　　　　　　　　　　</a:t>
            </a:r>
            <a:r>
              <a:rPr lang="ja-JP" altLang="en-US" sz="1000" dirty="0">
                <a:latin typeface="BIZ UDPゴシック" panose="020B0400000000000000" pitchFamily="50" charset="-128"/>
                <a:ea typeface="BIZ UDPゴシック" panose="020B0400000000000000" pitchFamily="50" charset="-128"/>
              </a:rPr>
              <a:t>＊同一日に公開の申込みが重なった場合、公開日の調整が必要になります。営業担当にご相談ください。</a:t>
            </a:r>
            <a:endParaRPr lang="en-US" altLang="ja-JP" sz="1000" dirty="0">
              <a:latin typeface="BIZ UDPゴシック" panose="020B0400000000000000" pitchFamily="50" charset="-128"/>
              <a:ea typeface="BIZ UDPゴシック" panose="020B0400000000000000" pitchFamily="50" charset="-128"/>
            </a:endParaRPr>
          </a:p>
          <a:p>
            <a:endParaRPr lang="en-US" altLang="ja-JP" sz="1000" dirty="0">
              <a:latin typeface="BIZ UDPゴシック" panose="020B0400000000000000" pitchFamily="50" charset="-128"/>
              <a:ea typeface="BIZ UDPゴシック" panose="020B0400000000000000" pitchFamily="50" charset="-128"/>
            </a:endParaRPr>
          </a:p>
          <a:p>
            <a:pPr marL="12695">
              <a:spcBef>
                <a:spcPts val="100"/>
              </a:spcBef>
            </a:pPr>
            <a:r>
              <a:rPr lang="ja-JP" altLang="en-US" sz="1200" dirty="0">
                <a:latin typeface="BIZ UDPゴシック" panose="020B0400000000000000" pitchFamily="50" charset="-128"/>
                <a:ea typeface="BIZ UDPゴシック" panose="020B0400000000000000" pitchFamily="50" charset="-128"/>
                <a:cs typeface="YuGo-Medium"/>
              </a:rPr>
              <a:t>　　</a:t>
            </a:r>
            <a:r>
              <a:rPr lang="en-US" altLang="ja-JP" sz="1200" dirty="0">
                <a:latin typeface="BIZ UDPゴシック" panose="020B0400000000000000" pitchFamily="50" charset="-128"/>
                <a:ea typeface="BIZ UDPゴシック" panose="020B0400000000000000" pitchFamily="50" charset="-128"/>
                <a:cs typeface="YuGo-Medium"/>
              </a:rPr>
              <a:t>【</a:t>
            </a:r>
            <a:r>
              <a:rPr lang="ja-JP" altLang="en-US" sz="1200" dirty="0">
                <a:latin typeface="BIZ UDPゴシック" panose="020B0400000000000000" pitchFamily="50" charset="-128"/>
                <a:ea typeface="BIZ UDPゴシック" panose="020B0400000000000000" pitchFamily="50" charset="-128"/>
                <a:cs typeface="YuGo-Medium"/>
              </a:rPr>
              <a:t>外部サイトからの誘導</a:t>
            </a:r>
            <a:r>
              <a:rPr lang="en-US" altLang="ja-JP" sz="1200" dirty="0">
                <a:latin typeface="BIZ UDPゴシック" panose="020B0400000000000000" pitchFamily="50" charset="-128"/>
                <a:ea typeface="BIZ UDPゴシック" panose="020B0400000000000000" pitchFamily="50" charset="-128"/>
                <a:cs typeface="YuGo-Medium"/>
              </a:rPr>
              <a:t>】</a:t>
            </a:r>
            <a:r>
              <a:rPr lang="ja-JP" altLang="en-US" sz="1200" dirty="0">
                <a:latin typeface="BIZ UDPゴシック" panose="020B0400000000000000" pitchFamily="50" charset="-128"/>
                <a:ea typeface="BIZ UDPゴシック" panose="020B0400000000000000" pitchFamily="50" charset="-128"/>
                <a:cs typeface="YuGo-Medium"/>
              </a:rPr>
              <a:t>　</a:t>
            </a:r>
            <a:r>
              <a:rPr lang="ja-JP" altLang="en-US" sz="1200" dirty="0">
                <a:latin typeface="BIZ UDPゴシック" panose="020B0400000000000000" pitchFamily="50" charset="-128"/>
                <a:ea typeface="BIZ UDPゴシック" panose="020B0400000000000000" pitchFamily="50" charset="-128"/>
              </a:rPr>
              <a:t>クライアントのウエブ</a:t>
            </a:r>
            <a:r>
              <a:rPr lang="ja-JP" altLang="en-US" sz="1200" dirty="0">
                <a:latin typeface="BIZ UDPゴシック" panose="020B0400000000000000" pitchFamily="50" charset="-128"/>
                <a:ea typeface="BIZ UDPゴシック" panose="020B0400000000000000" pitchFamily="50" charset="-128"/>
                <a:cs typeface="YuGo-Medium"/>
              </a:rPr>
              <a:t>サイト、</a:t>
            </a:r>
            <a:r>
              <a:rPr lang="en-US" altLang="ja-JP" sz="1200" dirty="0">
                <a:latin typeface="BIZ UDPゴシック" panose="020B0400000000000000" pitchFamily="50" charset="-128"/>
                <a:ea typeface="BIZ UDPゴシック" panose="020B0400000000000000" pitchFamily="50" charset="-128"/>
                <a:cs typeface="YuGo-Medium"/>
              </a:rPr>
              <a:t>SNS</a:t>
            </a:r>
            <a:r>
              <a:rPr lang="ja-JP" altLang="en-US" sz="1200" dirty="0">
                <a:latin typeface="BIZ UDPゴシック" panose="020B0400000000000000" pitchFamily="50" charset="-128"/>
                <a:ea typeface="BIZ UDPゴシック" panose="020B0400000000000000" pitchFamily="50" charset="-128"/>
                <a:cs typeface="YuGo-Medium"/>
              </a:rPr>
              <a:t>からのリンク、その他の外部サイトからの</a:t>
            </a:r>
            <a:endParaRPr lang="en-US" altLang="ja-JP" sz="1200" dirty="0">
              <a:latin typeface="BIZ UDPゴシック" panose="020B0400000000000000" pitchFamily="50" charset="-128"/>
              <a:ea typeface="BIZ UDPゴシック" panose="020B0400000000000000" pitchFamily="50" charset="-128"/>
              <a:cs typeface="YuGo-Medium"/>
            </a:endParaRPr>
          </a:p>
          <a:p>
            <a:pPr marL="12695">
              <a:spcBef>
                <a:spcPts val="100"/>
              </a:spcBef>
            </a:pPr>
            <a:r>
              <a:rPr lang="ja-JP" altLang="en-US" sz="1200" dirty="0">
                <a:latin typeface="BIZ UDPゴシック" panose="020B0400000000000000" pitchFamily="50" charset="-128"/>
                <a:ea typeface="BIZ UDPゴシック" panose="020B0400000000000000" pitchFamily="50" charset="-128"/>
                <a:cs typeface="YuGo-Medium"/>
              </a:rPr>
              <a:t>　　　　　　　　　　　　　　　　　　　リンクは可。　 </a:t>
            </a:r>
            <a:r>
              <a:rPr lang="ja-JP" altLang="en-US" sz="1000" dirty="0">
                <a:latin typeface="BIZ UDPゴシック" panose="020B0400000000000000" pitchFamily="50" charset="-128"/>
                <a:ea typeface="BIZ UDPゴシック" panose="020B0400000000000000" pitchFamily="50" charset="-128"/>
              </a:rPr>
              <a:t>＊</a:t>
            </a:r>
            <a:r>
              <a:rPr lang="ja-JP" altLang="en-US" sz="1000" dirty="0">
                <a:latin typeface="BIZ UDPゴシック" panose="020B0400000000000000" pitchFamily="50" charset="-128"/>
                <a:ea typeface="BIZ UDPゴシック" panose="020B0400000000000000" pitchFamily="50" charset="-128"/>
                <a:cs typeface="YuGo-Medium"/>
              </a:rPr>
              <a:t>掲載文言を事前に確認させていただきます。別途ご相談ください。</a:t>
            </a:r>
          </a:p>
          <a:p>
            <a:pPr marL="12695">
              <a:spcBef>
                <a:spcPts val="100"/>
              </a:spcBef>
            </a:pPr>
            <a:endParaRPr lang="en-US" altLang="ja-JP" sz="1200" dirty="0">
              <a:latin typeface="BIZ UDPゴシック" panose="020B0400000000000000" pitchFamily="50" charset="-128"/>
              <a:ea typeface="BIZ UDPゴシック" panose="020B0400000000000000" pitchFamily="50" charset="-128"/>
              <a:cs typeface="YuGo-Medium"/>
            </a:endParaRPr>
          </a:p>
          <a:p>
            <a:pPr marL="12695">
              <a:spcBef>
                <a:spcPts val="100"/>
              </a:spcBef>
            </a:pPr>
            <a:r>
              <a:rPr lang="ja-JP" altLang="en-US" sz="1200" dirty="0">
                <a:latin typeface="BIZ UDPゴシック" panose="020B0400000000000000" pitchFamily="50" charset="-128"/>
                <a:ea typeface="BIZ UDPゴシック" panose="020B0400000000000000" pitchFamily="50" charset="-128"/>
                <a:cs typeface="YuGo-Medium"/>
              </a:rPr>
              <a:t>　　</a:t>
            </a:r>
            <a:r>
              <a:rPr lang="en-US" altLang="ja-JP" sz="1200" dirty="0">
                <a:latin typeface="BIZ UDPゴシック" panose="020B0400000000000000" pitchFamily="50" charset="-128"/>
                <a:ea typeface="BIZ UDPゴシック" panose="020B0400000000000000" pitchFamily="50" charset="-128"/>
                <a:cs typeface="YuGo-Medium"/>
              </a:rPr>
              <a:t>【</a:t>
            </a:r>
            <a:r>
              <a:rPr lang="ja-JP" altLang="en-US" sz="1200" dirty="0">
                <a:latin typeface="BIZ UDPゴシック" panose="020B0400000000000000" pitchFamily="50" charset="-128"/>
                <a:ea typeface="BIZ UDPゴシック" panose="020B0400000000000000" pitchFamily="50" charset="-128"/>
                <a:cs typeface="YuGo-Medium"/>
              </a:rPr>
              <a:t>２次利用</a:t>
            </a:r>
            <a:r>
              <a:rPr lang="en-US" altLang="ja-JP" sz="1200" dirty="0">
                <a:latin typeface="BIZ UDPゴシック" panose="020B0400000000000000" pitchFamily="50" charset="-128"/>
                <a:ea typeface="BIZ UDPゴシック" panose="020B0400000000000000" pitchFamily="50" charset="-128"/>
                <a:cs typeface="YuGo-Medium"/>
              </a:rPr>
              <a:t>】</a:t>
            </a:r>
            <a:r>
              <a:rPr lang="ja-JP" altLang="en-US" sz="1200" dirty="0">
                <a:latin typeface="BIZ UDPゴシック" panose="020B0400000000000000" pitchFamily="50" charset="-128"/>
                <a:ea typeface="BIZ UDPゴシック" panose="020B0400000000000000" pitchFamily="50" charset="-128"/>
                <a:cs typeface="YuGo-Medium"/>
              </a:rPr>
              <a:t>　　　</a:t>
            </a:r>
            <a:r>
              <a:rPr lang="en-US" altLang="ja-JP" sz="1200" dirty="0">
                <a:latin typeface="BIZ UDPゴシック" panose="020B0400000000000000" pitchFamily="50" charset="-128"/>
                <a:ea typeface="BIZ UDPゴシック" panose="020B0400000000000000" pitchFamily="50" charset="-128"/>
                <a:cs typeface="YuGo-Medium"/>
              </a:rPr>
              <a:t> </a:t>
            </a:r>
            <a:r>
              <a:rPr lang="ja-JP" altLang="en-US" sz="1200" dirty="0">
                <a:latin typeface="BIZ UDPゴシック" panose="020B0400000000000000" pitchFamily="50" charset="-128"/>
                <a:ea typeface="BIZ UDPゴシック" panose="020B0400000000000000" pitchFamily="50" charset="-128"/>
                <a:cs typeface="YuGo-Medium"/>
              </a:rPr>
              <a:t>　     　別途、ご相談ください。</a:t>
            </a:r>
          </a:p>
          <a:p>
            <a:pPr marL="12695">
              <a:spcBef>
                <a:spcPts val="100"/>
              </a:spcBef>
            </a:pPr>
            <a:r>
              <a:rPr lang="ja-JP" altLang="en-US" sz="1200" dirty="0">
                <a:latin typeface="BIZ UDPゴシック" panose="020B0400000000000000" pitchFamily="50" charset="-128"/>
                <a:ea typeface="BIZ UDPゴシック" panose="020B0400000000000000" pitchFamily="50" charset="-128"/>
                <a:cs typeface="YuGo-Medium"/>
              </a:rPr>
              <a:t>　　</a:t>
            </a:r>
            <a:r>
              <a:rPr lang="en-US" altLang="ja-JP" sz="1200" dirty="0">
                <a:latin typeface="BIZ UDPゴシック" panose="020B0400000000000000" pitchFamily="50" charset="-128"/>
                <a:ea typeface="BIZ UDPゴシック" panose="020B0400000000000000" pitchFamily="50" charset="-128"/>
                <a:cs typeface="YuGo-Medium"/>
              </a:rPr>
              <a:t>【</a:t>
            </a:r>
            <a:r>
              <a:rPr lang="ja-JP" altLang="en-US" sz="1200" dirty="0">
                <a:latin typeface="BIZ UDPゴシック" panose="020B0400000000000000" pitchFamily="50" charset="-128"/>
                <a:ea typeface="BIZ UDPゴシック" panose="020B0400000000000000" pitchFamily="50" charset="-128"/>
                <a:cs typeface="YuGo-Medium"/>
              </a:rPr>
              <a:t>タグ</a:t>
            </a:r>
            <a:r>
              <a:rPr lang="en-US" altLang="ja-JP" sz="1200" dirty="0">
                <a:latin typeface="BIZ UDPゴシック" panose="020B0400000000000000" pitchFamily="50" charset="-128"/>
                <a:ea typeface="BIZ UDPゴシック" panose="020B0400000000000000" pitchFamily="50" charset="-128"/>
                <a:cs typeface="YuGo-Medium"/>
              </a:rPr>
              <a:t>】</a:t>
            </a:r>
            <a:r>
              <a:rPr lang="ja-JP" altLang="en-US" sz="1200" dirty="0">
                <a:latin typeface="BIZ UDPゴシック" panose="020B0400000000000000" pitchFamily="50" charset="-128"/>
                <a:ea typeface="BIZ UDPゴシック" panose="020B0400000000000000" pitchFamily="50" charset="-128"/>
                <a:cs typeface="YuGo-Medium"/>
              </a:rPr>
              <a:t>　　　　　　　　　　　</a:t>
            </a:r>
            <a:r>
              <a:rPr lang="ja-JP" altLang="en-US" sz="1200" dirty="0">
                <a:latin typeface="BIZ UDPゴシック" panose="020B0400000000000000" pitchFamily="50" charset="-128"/>
                <a:ea typeface="BIZ UDPゴシック" panose="020B0400000000000000" pitchFamily="50" charset="-128"/>
              </a:rPr>
              <a:t>クライアント</a:t>
            </a:r>
            <a:r>
              <a:rPr lang="ja-JP" altLang="en-US" sz="1200" dirty="0">
                <a:latin typeface="BIZ UDPゴシック" panose="020B0400000000000000" pitchFamily="50" charset="-128"/>
                <a:ea typeface="BIZ UDPゴシック" panose="020B0400000000000000" pitchFamily="50" charset="-128"/>
                <a:cs typeface="YuGo-Medium"/>
              </a:rPr>
              <a:t>持ち込みのタグの設置は不可。</a:t>
            </a:r>
          </a:p>
          <a:p>
            <a:pPr marL="12695">
              <a:spcBef>
                <a:spcPts val="100"/>
              </a:spcBef>
            </a:pPr>
            <a:r>
              <a:rPr lang="ja-JP" altLang="en-US" sz="1200" dirty="0">
                <a:latin typeface="BIZ UDPゴシック" panose="020B0400000000000000" pitchFamily="50" charset="-128"/>
                <a:ea typeface="BIZ UDPゴシック" panose="020B0400000000000000" pitchFamily="50" charset="-128"/>
                <a:cs typeface="YuGo-Medium"/>
              </a:rPr>
              <a:t>　　</a:t>
            </a:r>
            <a:r>
              <a:rPr lang="en-US" altLang="ja-JP" sz="1200" dirty="0">
                <a:latin typeface="BIZ UDPゴシック" panose="020B0400000000000000" pitchFamily="50" charset="-128"/>
                <a:ea typeface="BIZ UDPゴシック" panose="020B0400000000000000" pitchFamily="50" charset="-128"/>
                <a:cs typeface="YuGo-Medium"/>
              </a:rPr>
              <a:t>【</a:t>
            </a:r>
            <a:r>
              <a:rPr lang="ja-JP" altLang="en-US" sz="1200" dirty="0">
                <a:latin typeface="BIZ UDPゴシック" panose="020B0400000000000000" pitchFamily="50" charset="-128"/>
                <a:ea typeface="BIZ UDPゴシック" panose="020B0400000000000000" pitchFamily="50" charset="-128"/>
                <a:cs typeface="YuGo-Medium"/>
              </a:rPr>
              <a:t>広告枠の制御</a:t>
            </a:r>
            <a:r>
              <a:rPr lang="en-US" altLang="ja-JP" sz="1200" dirty="0">
                <a:latin typeface="BIZ UDPゴシック" panose="020B0400000000000000" pitchFamily="50" charset="-128"/>
                <a:ea typeface="BIZ UDPゴシック" panose="020B0400000000000000" pitchFamily="50" charset="-128"/>
                <a:cs typeface="YuGo-Medium"/>
              </a:rPr>
              <a:t>】</a:t>
            </a:r>
            <a:r>
              <a:rPr lang="ja-JP" altLang="en-US" sz="1200" dirty="0">
                <a:latin typeface="BIZ UDPゴシック" panose="020B0400000000000000" pitchFamily="50" charset="-128"/>
                <a:ea typeface="BIZ UDPゴシック" panose="020B0400000000000000" pitchFamily="50" charset="-128"/>
                <a:cs typeface="YuGo-Medium"/>
              </a:rPr>
              <a:t>　　　　　タイアップ記事が掲載される面には、別途、広告枠があります。</a:t>
            </a:r>
            <a:endParaRPr lang="en-US" altLang="ja-JP" sz="1200" dirty="0">
              <a:latin typeface="BIZ UDPゴシック" panose="020B0400000000000000" pitchFamily="50" charset="-128"/>
              <a:ea typeface="BIZ UDPゴシック" panose="020B0400000000000000" pitchFamily="50" charset="-128"/>
              <a:cs typeface="YuGo-Medium"/>
            </a:endParaRPr>
          </a:p>
          <a:p>
            <a:pPr marL="12695">
              <a:spcBef>
                <a:spcPts val="100"/>
              </a:spcBef>
            </a:pPr>
            <a:r>
              <a:rPr lang="ja-JP" altLang="en-US" sz="1200" dirty="0">
                <a:latin typeface="BIZ UDPゴシック" panose="020B0400000000000000" pitchFamily="50" charset="-128"/>
                <a:ea typeface="BIZ UDPゴシック" panose="020B0400000000000000" pitchFamily="50" charset="-128"/>
                <a:cs typeface="YuGo-Medium"/>
              </a:rPr>
              <a:t>　　　　　　　　　　　　　　　　　 広告配信の制御、競合他社の排除などは行いません。</a:t>
            </a:r>
          </a:p>
          <a:p>
            <a:pPr marL="12695">
              <a:spcBef>
                <a:spcPts val="100"/>
              </a:spcBef>
            </a:pPr>
            <a:r>
              <a:rPr lang="ja-JP" altLang="en-US" sz="1200" dirty="0">
                <a:latin typeface="BIZ UDPゴシック" panose="020B0400000000000000" pitchFamily="50" charset="-128"/>
                <a:ea typeface="BIZ UDPゴシック" panose="020B0400000000000000" pitchFamily="50" charset="-128"/>
                <a:cs typeface="YuGo-Medium"/>
              </a:rPr>
              <a:t>　　</a:t>
            </a:r>
            <a:r>
              <a:rPr lang="en-US" altLang="ja-JP" sz="1200" dirty="0">
                <a:latin typeface="BIZ UDPゴシック" panose="020B0400000000000000" pitchFamily="50" charset="-128"/>
                <a:ea typeface="BIZ UDPゴシック" panose="020B0400000000000000" pitchFamily="50" charset="-128"/>
                <a:cs typeface="YuGo-Medium"/>
              </a:rPr>
              <a:t>【</a:t>
            </a:r>
            <a:r>
              <a:rPr lang="ja-JP" altLang="en-US" sz="1200" dirty="0">
                <a:latin typeface="BIZ UDPゴシック" panose="020B0400000000000000" pitchFamily="50" charset="-128"/>
                <a:ea typeface="BIZ UDPゴシック" panose="020B0400000000000000" pitchFamily="50" charset="-128"/>
                <a:cs typeface="YuGo-Medium"/>
              </a:rPr>
              <a:t>公開後の修正</a:t>
            </a:r>
            <a:r>
              <a:rPr lang="en-US" altLang="ja-JP" sz="1200" dirty="0">
                <a:latin typeface="BIZ UDPゴシック" panose="020B0400000000000000" pitchFamily="50" charset="-128"/>
                <a:ea typeface="BIZ UDPゴシック" panose="020B0400000000000000" pitchFamily="50" charset="-128"/>
                <a:cs typeface="YuGo-Medium"/>
              </a:rPr>
              <a:t>】</a:t>
            </a:r>
            <a:r>
              <a:rPr lang="ja-JP" altLang="en-US" sz="1200" dirty="0">
                <a:latin typeface="BIZ UDPゴシック" panose="020B0400000000000000" pitchFamily="50" charset="-128"/>
                <a:ea typeface="BIZ UDPゴシック" panose="020B0400000000000000" pitchFamily="50" charset="-128"/>
                <a:cs typeface="YuGo-Medium"/>
              </a:rPr>
              <a:t>　　　　　記事公開後の修正はお断りいたします。</a:t>
            </a:r>
            <a:endParaRPr lang="en-US" altLang="ja-JP" sz="1200" dirty="0">
              <a:latin typeface="BIZ UDPゴシック" panose="020B0400000000000000" pitchFamily="50" charset="-128"/>
              <a:ea typeface="BIZ UDPゴシック" panose="020B0400000000000000" pitchFamily="50" charset="-128"/>
              <a:cs typeface="YuGo-Medium"/>
            </a:endParaRPr>
          </a:p>
          <a:p>
            <a:pPr marL="12695">
              <a:spcBef>
                <a:spcPts val="100"/>
              </a:spcBef>
            </a:pPr>
            <a:r>
              <a:rPr lang="ja-JP" altLang="en-US" sz="1200" dirty="0">
                <a:latin typeface="BIZ UDPゴシック" panose="020B0400000000000000" pitchFamily="50" charset="-128"/>
                <a:ea typeface="BIZ UDPゴシック" panose="020B0400000000000000" pitchFamily="50" charset="-128"/>
                <a:cs typeface="YuGo-Medium"/>
              </a:rPr>
              <a:t>　　　　　　　　　　　　　　　　　 やむを得ない場合は、記事の文末に訂正履歴を記載します。</a:t>
            </a:r>
            <a:endParaRPr lang="en-US" altLang="ja-JP" sz="1200" dirty="0">
              <a:latin typeface="BIZ UDPゴシック" panose="020B0400000000000000" pitchFamily="50" charset="-128"/>
              <a:ea typeface="BIZ UDPゴシック" panose="020B0400000000000000" pitchFamily="50" charset="-128"/>
              <a:cs typeface="YuGo-Medium"/>
            </a:endParaRPr>
          </a:p>
          <a:p>
            <a:endParaRPr lang="en-US" altLang="ja-JP" sz="1200" dirty="0">
              <a:latin typeface="Yu Gothic Medium" panose="020B0400000000000000" pitchFamily="34" charset="-128"/>
              <a:ea typeface="Yu Gothic Medium" panose="020B0400000000000000" pitchFamily="34" charset="-128"/>
            </a:endParaRPr>
          </a:p>
          <a:p>
            <a:endParaRPr lang="ja-JP" altLang="en-US" sz="1200" dirty="0">
              <a:latin typeface="Yu Gothic Medium" panose="020B0400000000000000" pitchFamily="34" charset="-128"/>
              <a:ea typeface="Yu Gothic Medium" panose="020B0400000000000000" pitchFamily="34" charset="-128"/>
            </a:endParaRPr>
          </a:p>
        </p:txBody>
      </p:sp>
      <p:sp>
        <p:nvSpPr>
          <p:cNvPr id="7" name="Freeform 5">
            <a:extLst>
              <a:ext uri="{FF2B5EF4-FFF2-40B4-BE49-F238E27FC236}">
                <a16:creationId xmlns:a16="http://schemas.microsoft.com/office/drawing/2014/main" id="{FDA48E54-3823-45F9-C8E4-E429B939B39D}"/>
              </a:ext>
            </a:extLst>
          </p:cNvPr>
          <p:cNvSpPr/>
          <p:nvPr/>
        </p:nvSpPr>
        <p:spPr>
          <a:xfrm>
            <a:off x="7592037" y="352339"/>
            <a:ext cx="1241294" cy="280814"/>
          </a:xfrm>
          <a:custGeom>
            <a:avLst/>
            <a:gdLst/>
            <a:ahLst/>
            <a:cxnLst/>
            <a:rect l="l" t="t" r="r" b="b"/>
            <a:pathLst>
              <a:path w="4388356" h="954467">
                <a:moveTo>
                  <a:pt x="0" y="0"/>
                </a:moveTo>
                <a:lnTo>
                  <a:pt x="4388356" y="0"/>
                </a:lnTo>
                <a:lnTo>
                  <a:pt x="4388356" y="954467"/>
                </a:lnTo>
                <a:lnTo>
                  <a:pt x="0" y="954467"/>
                </a:lnTo>
                <a:lnTo>
                  <a:pt x="0" y="0"/>
                </a:lnTo>
                <a:close/>
              </a:path>
            </a:pathLst>
          </a:custGeom>
          <a:blipFill>
            <a:blip r:embed="rId2"/>
            <a:stretch>
              <a:fillRect/>
            </a:stretch>
          </a:blipFill>
        </p:spPr>
        <p:txBody>
          <a:bodyPr/>
          <a:lstStyle/>
          <a:p>
            <a:endParaRPr lang="ja-JP" altLang="en-US"/>
          </a:p>
        </p:txBody>
      </p:sp>
    </p:spTree>
    <p:extLst>
      <p:ext uri="{BB962C8B-B14F-4D97-AF65-F5344CB8AC3E}">
        <p14:creationId xmlns:p14="http://schemas.microsoft.com/office/powerpoint/2010/main" val="14218701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E9B4C1-37FD-81DD-AEC5-8DE4FADF6ADB}"/>
            </a:ext>
          </a:extLst>
        </p:cNvPr>
        <p:cNvGrpSpPr/>
        <p:nvPr/>
      </p:nvGrpSpPr>
      <p:grpSpPr>
        <a:xfrm>
          <a:off x="0" y="0"/>
          <a:ext cx="0" cy="0"/>
          <a:chOff x="0" y="0"/>
          <a:chExt cx="0" cy="0"/>
        </a:xfrm>
      </p:grpSpPr>
      <p:sp>
        <p:nvSpPr>
          <p:cNvPr id="15" name="正方形/長方形 14">
            <a:extLst>
              <a:ext uri="{FF2B5EF4-FFF2-40B4-BE49-F238E27FC236}">
                <a16:creationId xmlns:a16="http://schemas.microsoft.com/office/drawing/2014/main" id="{84102550-DCC3-7BDF-7BF2-BEED1D854032}"/>
              </a:ext>
            </a:extLst>
          </p:cNvPr>
          <p:cNvSpPr>
            <a:spLocks noGrp="1" noRot="1" noMove="1" noResize="1" noEditPoints="1" noAdjustHandles="1" noChangeArrowheads="1" noChangeShapeType="1"/>
          </p:cNvSpPr>
          <p:nvPr/>
        </p:nvSpPr>
        <p:spPr>
          <a:xfrm>
            <a:off x="310669" y="86"/>
            <a:ext cx="8174737" cy="65849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Calibri"/>
              <a:ea typeface="ＭＳ Ｐゴシック" panose="020B0600070205080204" pitchFamily="50" charset="-128"/>
              <a:cs typeface="+mn-cs"/>
            </a:endParaRPr>
          </a:p>
        </p:txBody>
      </p:sp>
      <p:pic>
        <p:nvPicPr>
          <p:cNvPr id="17" name="図 16">
            <a:extLst>
              <a:ext uri="{FF2B5EF4-FFF2-40B4-BE49-F238E27FC236}">
                <a16:creationId xmlns:a16="http://schemas.microsoft.com/office/drawing/2014/main" id="{A942FAA5-9532-8990-5D12-DC1E1AAA6BD7}"/>
              </a:ext>
            </a:extLst>
          </p:cNvPr>
          <p:cNvPicPr>
            <a:picLocks noChangeAspect="1"/>
          </p:cNvPicPr>
          <p:nvPr/>
        </p:nvPicPr>
        <p:blipFill>
          <a:blip r:embed="rId2"/>
          <a:srcRect l="8988" t="9897" r="3380" b="541"/>
          <a:stretch>
            <a:fillRect/>
          </a:stretch>
        </p:blipFill>
        <p:spPr>
          <a:xfrm>
            <a:off x="4889261" y="1196693"/>
            <a:ext cx="1588350" cy="327370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 name="図 9">
            <a:extLst>
              <a:ext uri="{FF2B5EF4-FFF2-40B4-BE49-F238E27FC236}">
                <a16:creationId xmlns:a16="http://schemas.microsoft.com/office/drawing/2014/main" id="{A7FB9297-4824-ADE7-111A-19BC99B8CB55}"/>
              </a:ext>
            </a:extLst>
          </p:cNvPr>
          <p:cNvPicPr>
            <a:picLocks noGrp="1" noRot="1" noChangeAspect="1" noMove="1" noResize="1" noEditPoints="1" noAdjustHandles="1" noChangeArrowheads="1" noChangeShapeType="1" noCrop="1"/>
          </p:cNvPicPr>
          <p:nvPr/>
        </p:nvPicPr>
        <p:blipFill>
          <a:blip r:embed="rId3"/>
          <a:srcRect l="18919" r="39442" b="30389"/>
          <a:stretch>
            <a:fillRect/>
          </a:stretch>
        </p:blipFill>
        <p:spPr>
          <a:xfrm>
            <a:off x="3107527" y="959060"/>
            <a:ext cx="1486293" cy="425140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7" name="タイトル 6">
            <a:extLst>
              <a:ext uri="{FF2B5EF4-FFF2-40B4-BE49-F238E27FC236}">
                <a16:creationId xmlns:a16="http://schemas.microsoft.com/office/drawing/2014/main" id="{5D4BDA39-B94D-BFD1-9E6F-5A750A7D1024}"/>
              </a:ext>
            </a:extLst>
          </p:cNvPr>
          <p:cNvSpPr>
            <a:spLocks noGrp="1"/>
          </p:cNvSpPr>
          <p:nvPr>
            <p:ph type="title"/>
          </p:nvPr>
        </p:nvSpPr>
        <p:spPr>
          <a:xfrm>
            <a:off x="825826" y="255364"/>
            <a:ext cx="6707088" cy="528407"/>
          </a:xfrm>
        </p:spPr>
        <p:txBody>
          <a:bodyPr>
            <a:normAutofit/>
          </a:bodyPr>
          <a:lstStyle/>
          <a:p>
            <a:r>
              <a:rPr lang="en-US" altLang="ja-JP" sz="2400" b="1" dirty="0">
                <a:solidFill>
                  <a:srgbClr val="02A3C7"/>
                </a:solidFill>
                <a:latin typeface="BIZ UDPゴシック" panose="020B0400000000000000" pitchFamily="50" charset="-128"/>
                <a:ea typeface="BIZ UDPゴシック" panose="020B0400000000000000" pitchFamily="50" charset="-128"/>
              </a:rPr>
              <a:t>1. </a:t>
            </a:r>
            <a:r>
              <a:rPr lang="ja-JP" altLang="en-US" sz="2400" dirty="0">
                <a:solidFill>
                  <a:srgbClr val="02A3C7"/>
                </a:solidFill>
                <a:latin typeface="BIZ UDPゴシック" panose="020B0400000000000000" pitchFamily="50" charset="-128"/>
                <a:ea typeface="BIZ UDPゴシック" panose="020B0400000000000000" pitchFamily="50" charset="-128"/>
              </a:rPr>
              <a:t>ネイティブタイアップ記事のイメージ・要素</a:t>
            </a:r>
          </a:p>
        </p:txBody>
      </p:sp>
      <p:cxnSp>
        <p:nvCxnSpPr>
          <p:cNvPr id="9" name="直線コネクタ 8">
            <a:extLst>
              <a:ext uri="{FF2B5EF4-FFF2-40B4-BE49-F238E27FC236}">
                <a16:creationId xmlns:a16="http://schemas.microsoft.com/office/drawing/2014/main" id="{625841D9-B1CF-E5F6-8D5B-6E2858CF2AA4}"/>
              </a:ext>
            </a:extLst>
          </p:cNvPr>
          <p:cNvCxnSpPr>
            <a:cxnSpLocks/>
          </p:cNvCxnSpPr>
          <p:nvPr/>
        </p:nvCxnSpPr>
        <p:spPr>
          <a:xfrm>
            <a:off x="10371978" y="1423994"/>
            <a:ext cx="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5FA83127-50D1-EBD1-2BE0-0E1416875063}"/>
              </a:ext>
            </a:extLst>
          </p:cNvPr>
          <p:cNvCxnSpPr/>
          <p:nvPr/>
        </p:nvCxnSpPr>
        <p:spPr>
          <a:xfrm>
            <a:off x="839078" y="726028"/>
            <a:ext cx="8066383" cy="0"/>
          </a:xfrm>
          <a:prstGeom prst="line">
            <a:avLst/>
          </a:prstGeom>
          <a:ln w="19050">
            <a:solidFill>
              <a:srgbClr val="B8B6C3"/>
            </a:solidFill>
          </a:ln>
        </p:spPr>
        <p:style>
          <a:lnRef idx="1">
            <a:schemeClr val="accent1"/>
          </a:lnRef>
          <a:fillRef idx="0">
            <a:schemeClr val="accent1"/>
          </a:fillRef>
          <a:effectRef idx="0">
            <a:schemeClr val="accent1"/>
          </a:effectRef>
          <a:fontRef idx="minor">
            <a:schemeClr val="tx1"/>
          </a:fontRef>
        </p:style>
      </p:cxnSp>
      <p:sp>
        <p:nvSpPr>
          <p:cNvPr id="58" name="スライド番号プレースホルダー 57">
            <a:extLst>
              <a:ext uri="{FF2B5EF4-FFF2-40B4-BE49-F238E27FC236}">
                <a16:creationId xmlns:a16="http://schemas.microsoft.com/office/drawing/2014/main" id="{1BB3411D-3B25-C9C8-2197-2DCFF948D5B7}"/>
              </a:ext>
            </a:extLst>
          </p:cNvPr>
          <p:cNvSpPr>
            <a:spLocks noGrp="1"/>
          </p:cNvSpPr>
          <p:nvPr>
            <p:ph type="sldNum" sz="quarter" idx="12"/>
          </p:nvPr>
        </p:nvSpPr>
        <p:spPr/>
        <p:txBody>
          <a:bodyPr/>
          <a:lstStyle/>
          <a:p>
            <a:fld id="{F44BBF4E-D3A2-4DCA-9F57-CC6AF0EC048B}" type="slidenum">
              <a:rPr lang="en-US" smtClean="0"/>
              <a:t>16</a:t>
            </a:fld>
            <a:endParaRPr lang="en-US" dirty="0"/>
          </a:p>
        </p:txBody>
      </p:sp>
      <p:sp>
        <p:nvSpPr>
          <p:cNvPr id="22" name="正方形/長方形 21">
            <a:extLst>
              <a:ext uri="{FF2B5EF4-FFF2-40B4-BE49-F238E27FC236}">
                <a16:creationId xmlns:a16="http://schemas.microsoft.com/office/drawing/2014/main" id="{B52440D6-6AC2-8025-9A34-4575F262E206}"/>
              </a:ext>
            </a:extLst>
          </p:cNvPr>
          <p:cNvSpPr/>
          <p:nvPr/>
        </p:nvSpPr>
        <p:spPr>
          <a:xfrm rot="10800000">
            <a:off x="3275208" y="2474333"/>
            <a:ext cx="1157951" cy="120615"/>
          </a:xfrm>
          <a:prstGeom prst="rect">
            <a:avLst/>
          </a:prstGeom>
          <a:noFill/>
          <a:ln w="19050">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正方形/長方形 22">
            <a:extLst>
              <a:ext uri="{FF2B5EF4-FFF2-40B4-BE49-F238E27FC236}">
                <a16:creationId xmlns:a16="http://schemas.microsoft.com/office/drawing/2014/main" id="{2262393A-4A83-E2C2-7142-1AE08BCCE28F}"/>
              </a:ext>
            </a:extLst>
          </p:cNvPr>
          <p:cNvSpPr/>
          <p:nvPr/>
        </p:nvSpPr>
        <p:spPr>
          <a:xfrm rot="10800000">
            <a:off x="3254559" y="1311833"/>
            <a:ext cx="1200854" cy="134241"/>
          </a:xfrm>
          <a:prstGeom prst="rect">
            <a:avLst/>
          </a:prstGeom>
          <a:noFill/>
          <a:ln w="19050">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45" name="直線矢印コネクタ 44">
            <a:extLst>
              <a:ext uri="{FF2B5EF4-FFF2-40B4-BE49-F238E27FC236}">
                <a16:creationId xmlns:a16="http://schemas.microsoft.com/office/drawing/2014/main" id="{3A4B4427-3335-7D65-AE4E-8F1CFACFEAFD}"/>
              </a:ext>
            </a:extLst>
          </p:cNvPr>
          <p:cNvCxnSpPr>
            <a:cxnSpLocks/>
          </p:cNvCxnSpPr>
          <p:nvPr/>
        </p:nvCxnSpPr>
        <p:spPr>
          <a:xfrm>
            <a:off x="2526249" y="1972747"/>
            <a:ext cx="748958" cy="12896"/>
          </a:xfrm>
          <a:prstGeom prst="straightConnector1">
            <a:avLst/>
          </a:prstGeom>
          <a:ln w="1905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55" name="直線矢印コネクタ 54">
            <a:extLst>
              <a:ext uri="{FF2B5EF4-FFF2-40B4-BE49-F238E27FC236}">
                <a16:creationId xmlns:a16="http://schemas.microsoft.com/office/drawing/2014/main" id="{9383D824-9C77-336B-C180-3A7167166E32}"/>
              </a:ext>
            </a:extLst>
          </p:cNvPr>
          <p:cNvCxnSpPr>
            <a:cxnSpLocks/>
          </p:cNvCxnSpPr>
          <p:nvPr/>
        </p:nvCxnSpPr>
        <p:spPr>
          <a:xfrm>
            <a:off x="2426661" y="3725782"/>
            <a:ext cx="693970" cy="0"/>
          </a:xfrm>
          <a:prstGeom prst="straightConnector1">
            <a:avLst/>
          </a:prstGeom>
          <a:ln w="1905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1031" name="object 4">
            <a:extLst>
              <a:ext uri="{FF2B5EF4-FFF2-40B4-BE49-F238E27FC236}">
                <a16:creationId xmlns:a16="http://schemas.microsoft.com/office/drawing/2014/main" id="{71707049-C82F-B3FE-B906-70404889B2DC}"/>
              </a:ext>
            </a:extLst>
          </p:cNvPr>
          <p:cNvSpPr txBox="1"/>
          <p:nvPr/>
        </p:nvSpPr>
        <p:spPr>
          <a:xfrm>
            <a:off x="2551385" y="5498659"/>
            <a:ext cx="5742912" cy="271864"/>
          </a:xfrm>
          <a:prstGeom prst="rect">
            <a:avLst/>
          </a:prstGeom>
        </p:spPr>
        <p:txBody>
          <a:bodyPr vert="horz" wrap="square" lIns="0" tIns="12695" rIns="0" bIns="0" rtlCol="0">
            <a:spAutoFit/>
          </a:bodyPr>
          <a:lstStyle/>
          <a:p>
            <a:pPr marL="12695">
              <a:spcBef>
                <a:spcPts val="100"/>
              </a:spcBef>
            </a:pPr>
            <a:endParaRPr lang="en-US" altLang="ja-JP" sz="800" b="1" dirty="0">
              <a:latin typeface="游ゴシック" panose="020B0400000000000000" pitchFamily="50" charset="-128"/>
              <a:ea typeface="游ゴシック" panose="020B0400000000000000" pitchFamily="50" charset="-128"/>
              <a:cs typeface="YuGo-Medium"/>
            </a:endParaRPr>
          </a:p>
          <a:p>
            <a:pPr marL="12695">
              <a:spcBef>
                <a:spcPts val="100"/>
              </a:spcBef>
            </a:pPr>
            <a:endParaRPr sz="800" dirty="0">
              <a:latin typeface="+mn-ea"/>
              <a:cs typeface="YuGo-Medium"/>
            </a:endParaRPr>
          </a:p>
        </p:txBody>
      </p:sp>
      <p:pic>
        <p:nvPicPr>
          <p:cNvPr id="49" name="図 48">
            <a:extLst>
              <a:ext uri="{FF2B5EF4-FFF2-40B4-BE49-F238E27FC236}">
                <a16:creationId xmlns:a16="http://schemas.microsoft.com/office/drawing/2014/main" id="{D37CD323-9A43-E388-7C18-42E6716FCE6D}"/>
              </a:ext>
            </a:extLst>
          </p:cNvPr>
          <p:cNvPicPr>
            <a:picLocks noChangeAspect="1"/>
          </p:cNvPicPr>
          <p:nvPr/>
        </p:nvPicPr>
        <p:blipFill>
          <a:blip r:embed="rId4"/>
          <a:stretch>
            <a:fillRect/>
          </a:stretch>
        </p:blipFill>
        <p:spPr>
          <a:xfrm>
            <a:off x="4701065" y="959060"/>
            <a:ext cx="2014861" cy="346433"/>
          </a:xfrm>
          <a:prstGeom prst="rect">
            <a:avLst/>
          </a:prstGeom>
        </p:spPr>
      </p:pic>
      <p:sp>
        <p:nvSpPr>
          <p:cNvPr id="29" name="正方形/長方形 28">
            <a:extLst>
              <a:ext uri="{FF2B5EF4-FFF2-40B4-BE49-F238E27FC236}">
                <a16:creationId xmlns:a16="http://schemas.microsoft.com/office/drawing/2014/main" id="{0E7C41AB-EDE8-896D-A739-F544025AA3BB}"/>
              </a:ext>
            </a:extLst>
          </p:cNvPr>
          <p:cNvSpPr/>
          <p:nvPr/>
        </p:nvSpPr>
        <p:spPr>
          <a:xfrm rot="10800000">
            <a:off x="3275207" y="1477331"/>
            <a:ext cx="1180202" cy="89344"/>
          </a:xfrm>
          <a:prstGeom prst="rect">
            <a:avLst/>
          </a:prstGeom>
          <a:noFill/>
          <a:ln w="19050">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31" name="正方形/長方形 30">
            <a:extLst>
              <a:ext uri="{FF2B5EF4-FFF2-40B4-BE49-F238E27FC236}">
                <a16:creationId xmlns:a16="http://schemas.microsoft.com/office/drawing/2014/main" id="{F4F5A146-C4E2-F741-6455-2A075B3C8B16}"/>
              </a:ext>
            </a:extLst>
          </p:cNvPr>
          <p:cNvSpPr/>
          <p:nvPr/>
        </p:nvSpPr>
        <p:spPr>
          <a:xfrm rot="10800000">
            <a:off x="3267911" y="2242048"/>
            <a:ext cx="1187502" cy="153246"/>
          </a:xfrm>
          <a:prstGeom prst="rect">
            <a:avLst/>
          </a:prstGeom>
          <a:noFill/>
          <a:ln w="19050">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正方形/長方形 31">
            <a:extLst>
              <a:ext uri="{FF2B5EF4-FFF2-40B4-BE49-F238E27FC236}">
                <a16:creationId xmlns:a16="http://schemas.microsoft.com/office/drawing/2014/main" id="{56448FE1-7E5D-87EB-4924-5B0D33695838}"/>
              </a:ext>
            </a:extLst>
          </p:cNvPr>
          <p:cNvSpPr/>
          <p:nvPr/>
        </p:nvSpPr>
        <p:spPr>
          <a:xfrm rot="10800000">
            <a:off x="3275208" y="1816217"/>
            <a:ext cx="1180204" cy="383668"/>
          </a:xfrm>
          <a:prstGeom prst="rect">
            <a:avLst/>
          </a:prstGeom>
          <a:noFill/>
          <a:ln w="19050">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33" name="直線矢印コネクタ 32">
            <a:extLst>
              <a:ext uri="{FF2B5EF4-FFF2-40B4-BE49-F238E27FC236}">
                <a16:creationId xmlns:a16="http://schemas.microsoft.com/office/drawing/2014/main" id="{72F6CEDB-BAE3-AC0C-34FF-7B441481E26A}"/>
              </a:ext>
            </a:extLst>
          </p:cNvPr>
          <p:cNvCxnSpPr>
            <a:cxnSpLocks/>
          </p:cNvCxnSpPr>
          <p:nvPr/>
        </p:nvCxnSpPr>
        <p:spPr>
          <a:xfrm>
            <a:off x="2378954" y="1365382"/>
            <a:ext cx="848387" cy="0"/>
          </a:xfrm>
          <a:prstGeom prst="straightConnector1">
            <a:avLst/>
          </a:prstGeom>
          <a:ln w="1905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38" name="正方形/長方形 37">
            <a:extLst>
              <a:ext uri="{FF2B5EF4-FFF2-40B4-BE49-F238E27FC236}">
                <a16:creationId xmlns:a16="http://schemas.microsoft.com/office/drawing/2014/main" id="{17904C34-C51B-D7DE-77F9-9F0F3BA92DD6}"/>
              </a:ext>
            </a:extLst>
          </p:cNvPr>
          <p:cNvSpPr/>
          <p:nvPr/>
        </p:nvSpPr>
        <p:spPr>
          <a:xfrm rot="10800000">
            <a:off x="4994398" y="3770557"/>
            <a:ext cx="1104784" cy="222530"/>
          </a:xfrm>
          <a:prstGeom prst="rect">
            <a:avLst/>
          </a:prstGeom>
          <a:noFill/>
          <a:ln w="19050">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39" name="直線矢印コネクタ 38">
            <a:extLst>
              <a:ext uri="{FF2B5EF4-FFF2-40B4-BE49-F238E27FC236}">
                <a16:creationId xmlns:a16="http://schemas.microsoft.com/office/drawing/2014/main" id="{888E9F7B-0630-F4D5-80AB-34F16C880C37}"/>
              </a:ext>
            </a:extLst>
          </p:cNvPr>
          <p:cNvCxnSpPr>
            <a:cxnSpLocks/>
          </p:cNvCxnSpPr>
          <p:nvPr/>
        </p:nvCxnSpPr>
        <p:spPr>
          <a:xfrm flipH="1">
            <a:off x="6060283" y="3887314"/>
            <a:ext cx="669782" cy="11542"/>
          </a:xfrm>
          <a:prstGeom prst="straightConnector1">
            <a:avLst/>
          </a:prstGeom>
          <a:ln w="1905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44" name="直線矢印コネクタ 43">
            <a:extLst>
              <a:ext uri="{FF2B5EF4-FFF2-40B4-BE49-F238E27FC236}">
                <a16:creationId xmlns:a16="http://schemas.microsoft.com/office/drawing/2014/main" id="{3DB12095-4D53-334D-3C07-07622A6E2792}"/>
              </a:ext>
            </a:extLst>
          </p:cNvPr>
          <p:cNvCxnSpPr>
            <a:cxnSpLocks/>
          </p:cNvCxnSpPr>
          <p:nvPr/>
        </p:nvCxnSpPr>
        <p:spPr>
          <a:xfrm>
            <a:off x="2231843" y="2289669"/>
            <a:ext cx="1036070" cy="1248"/>
          </a:xfrm>
          <a:prstGeom prst="straightConnector1">
            <a:avLst/>
          </a:prstGeom>
          <a:ln w="1905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47" name="直線矢印コネクタ 46">
            <a:extLst>
              <a:ext uri="{FF2B5EF4-FFF2-40B4-BE49-F238E27FC236}">
                <a16:creationId xmlns:a16="http://schemas.microsoft.com/office/drawing/2014/main" id="{60DD4689-232A-18CA-9733-A5D690BFF1DB}"/>
              </a:ext>
            </a:extLst>
          </p:cNvPr>
          <p:cNvCxnSpPr>
            <a:cxnSpLocks/>
          </p:cNvCxnSpPr>
          <p:nvPr/>
        </p:nvCxnSpPr>
        <p:spPr>
          <a:xfrm>
            <a:off x="2618601" y="1514399"/>
            <a:ext cx="626754" cy="0"/>
          </a:xfrm>
          <a:prstGeom prst="straightConnector1">
            <a:avLst/>
          </a:prstGeom>
          <a:ln w="1905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52" name="直線矢印コネクタ 51">
            <a:extLst>
              <a:ext uri="{FF2B5EF4-FFF2-40B4-BE49-F238E27FC236}">
                <a16:creationId xmlns:a16="http://schemas.microsoft.com/office/drawing/2014/main" id="{E7742C66-B499-0B14-08F5-8B2E1A2EDEB5}"/>
              </a:ext>
            </a:extLst>
          </p:cNvPr>
          <p:cNvCxnSpPr>
            <a:cxnSpLocks/>
          </p:cNvCxnSpPr>
          <p:nvPr/>
        </p:nvCxnSpPr>
        <p:spPr>
          <a:xfrm>
            <a:off x="2821885" y="2539599"/>
            <a:ext cx="432673" cy="0"/>
          </a:xfrm>
          <a:prstGeom prst="straightConnector1">
            <a:avLst/>
          </a:prstGeom>
          <a:ln w="1905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2" name="直線矢印コネクタ 1">
            <a:extLst>
              <a:ext uri="{FF2B5EF4-FFF2-40B4-BE49-F238E27FC236}">
                <a16:creationId xmlns:a16="http://schemas.microsoft.com/office/drawing/2014/main" id="{53205EC9-F2B6-858E-3A89-8F9CDFD1CFBA}"/>
              </a:ext>
            </a:extLst>
          </p:cNvPr>
          <p:cNvCxnSpPr>
            <a:cxnSpLocks/>
          </p:cNvCxnSpPr>
          <p:nvPr/>
        </p:nvCxnSpPr>
        <p:spPr>
          <a:xfrm flipH="1">
            <a:off x="6290456" y="4089086"/>
            <a:ext cx="374310" cy="0"/>
          </a:xfrm>
          <a:prstGeom prst="straightConnector1">
            <a:avLst/>
          </a:prstGeom>
          <a:ln w="1905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11" name="正方形/長方形 10">
            <a:extLst>
              <a:ext uri="{FF2B5EF4-FFF2-40B4-BE49-F238E27FC236}">
                <a16:creationId xmlns:a16="http://schemas.microsoft.com/office/drawing/2014/main" id="{134F4B19-B3A6-E382-0361-8C287C9A8ABF}"/>
              </a:ext>
            </a:extLst>
          </p:cNvPr>
          <p:cNvSpPr/>
          <p:nvPr/>
        </p:nvSpPr>
        <p:spPr>
          <a:xfrm>
            <a:off x="7240502" y="2559495"/>
            <a:ext cx="1862312" cy="1532525"/>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kumimoji="1" lang="en-US" altLang="ja-JP" sz="1100" b="1" dirty="0">
              <a:solidFill>
                <a:srgbClr val="C00000"/>
              </a:solidFill>
              <a:latin typeface="游ゴシック" panose="020B0400000000000000" pitchFamily="50" charset="-128"/>
              <a:ea typeface="游ゴシック" panose="020B0400000000000000" pitchFamily="50" charset="-128"/>
            </a:endParaRPr>
          </a:p>
          <a:p>
            <a:r>
              <a:rPr kumimoji="1" lang="ja-JP" altLang="en-US" sz="1100" b="1" dirty="0">
                <a:solidFill>
                  <a:srgbClr val="C00000"/>
                </a:solidFill>
                <a:latin typeface="游ゴシック" panose="020B0400000000000000" pitchFamily="50" charset="-128"/>
                <a:ea typeface="游ゴシック" panose="020B0400000000000000" pitchFamily="50" charset="-128"/>
              </a:rPr>
              <a:t>　　　</a:t>
            </a:r>
            <a:endParaRPr kumimoji="1" lang="en-US" altLang="ja-JP" sz="1100" b="1" dirty="0">
              <a:solidFill>
                <a:srgbClr val="C00000"/>
              </a:solidFill>
              <a:latin typeface="游ゴシック" panose="020B0400000000000000" pitchFamily="50" charset="-128"/>
              <a:ea typeface="游ゴシック" panose="020B0400000000000000" pitchFamily="50" charset="-128"/>
            </a:endParaRPr>
          </a:p>
          <a:p>
            <a:r>
              <a:rPr kumimoji="1" lang="ja-JP" altLang="en-US" sz="1100" b="1" dirty="0">
                <a:solidFill>
                  <a:srgbClr val="C00000"/>
                </a:solidFill>
                <a:latin typeface="游ゴシック" panose="020B0400000000000000" pitchFamily="50" charset="-128"/>
                <a:ea typeface="游ゴシック" panose="020B0400000000000000" pitchFamily="50" charset="-128"/>
              </a:rPr>
              <a:t>　</a:t>
            </a:r>
            <a:endParaRPr kumimoji="1" lang="en-US" altLang="ja-JP" sz="1100" b="1" dirty="0">
              <a:solidFill>
                <a:srgbClr val="C00000"/>
              </a:solidFill>
              <a:latin typeface="游ゴシック" panose="020B0400000000000000" pitchFamily="50" charset="-128"/>
              <a:ea typeface="游ゴシック" panose="020B0400000000000000" pitchFamily="50" charset="-128"/>
            </a:endParaRPr>
          </a:p>
        </p:txBody>
      </p:sp>
      <p:sp>
        <p:nvSpPr>
          <p:cNvPr id="12" name="テキスト ボックス 11">
            <a:extLst>
              <a:ext uri="{FF2B5EF4-FFF2-40B4-BE49-F238E27FC236}">
                <a16:creationId xmlns:a16="http://schemas.microsoft.com/office/drawing/2014/main" id="{E2531AF4-13B2-2B85-096E-E66F77C55B1D}"/>
              </a:ext>
            </a:extLst>
          </p:cNvPr>
          <p:cNvSpPr txBox="1"/>
          <p:nvPr/>
        </p:nvSpPr>
        <p:spPr>
          <a:xfrm>
            <a:off x="1715620" y="1911202"/>
            <a:ext cx="872713" cy="276999"/>
          </a:xfrm>
          <a:prstGeom prst="rect">
            <a:avLst/>
          </a:prstGeom>
          <a:noFill/>
        </p:spPr>
        <p:txBody>
          <a:bodyPr wrap="square" rtlCol="0">
            <a:spAutoFit/>
          </a:bodyPr>
          <a:lstStyle/>
          <a:p>
            <a:r>
              <a:rPr kumimoji="1" lang="ja-JP" altLang="en-US" sz="1200" b="1" dirty="0">
                <a:solidFill>
                  <a:srgbClr val="C00000"/>
                </a:solidFill>
                <a:latin typeface="游ゴシック" panose="020B0400000000000000" pitchFamily="50" charset="-128"/>
                <a:ea typeface="游ゴシック" panose="020B0400000000000000" pitchFamily="50" charset="-128"/>
              </a:rPr>
              <a:t>看板画像</a:t>
            </a:r>
          </a:p>
        </p:txBody>
      </p:sp>
      <p:sp>
        <p:nvSpPr>
          <p:cNvPr id="19" name="テキスト ボックス 18">
            <a:extLst>
              <a:ext uri="{FF2B5EF4-FFF2-40B4-BE49-F238E27FC236}">
                <a16:creationId xmlns:a16="http://schemas.microsoft.com/office/drawing/2014/main" id="{D2600B42-3AD6-AE08-1B5D-EC58FFB13285}"/>
              </a:ext>
            </a:extLst>
          </p:cNvPr>
          <p:cNvSpPr txBox="1"/>
          <p:nvPr/>
        </p:nvSpPr>
        <p:spPr>
          <a:xfrm>
            <a:off x="248303" y="1202977"/>
            <a:ext cx="2592608" cy="438582"/>
          </a:xfrm>
          <a:prstGeom prst="rect">
            <a:avLst/>
          </a:prstGeom>
          <a:noFill/>
        </p:spPr>
        <p:txBody>
          <a:bodyPr wrap="square" rtlCol="0">
            <a:spAutoFit/>
          </a:bodyPr>
          <a:lstStyle/>
          <a:p>
            <a:r>
              <a:rPr kumimoji="1" lang="ja-JP" altLang="en-US" sz="1050" dirty="0">
                <a:solidFill>
                  <a:srgbClr val="C00000"/>
                </a:solidFill>
                <a:highlight>
                  <a:srgbClr val="00FFFF"/>
                </a:highlight>
                <a:latin typeface="游ゴシック" panose="020B0400000000000000" pitchFamily="50" charset="-128"/>
                <a:ea typeface="游ゴシック" panose="020B0400000000000000" pitchFamily="50" charset="-128"/>
              </a:rPr>
              <a:t>タイトル（</a:t>
            </a:r>
            <a:r>
              <a:rPr kumimoji="1" lang="en-US" altLang="ja-JP" sz="1050" dirty="0">
                <a:solidFill>
                  <a:srgbClr val="C00000"/>
                </a:solidFill>
                <a:highlight>
                  <a:srgbClr val="00FFFF"/>
                </a:highlight>
                <a:latin typeface="游ゴシック" panose="020B0400000000000000" pitchFamily="50" charset="-128"/>
                <a:ea typeface="游ゴシック" panose="020B0400000000000000" pitchFamily="50" charset="-128"/>
              </a:rPr>
              <a:t>31</a:t>
            </a:r>
            <a:r>
              <a:rPr kumimoji="1" lang="ja-JP" altLang="en-US" sz="1050" dirty="0">
                <a:solidFill>
                  <a:srgbClr val="C00000"/>
                </a:solidFill>
                <a:highlight>
                  <a:srgbClr val="00FFFF"/>
                </a:highlight>
                <a:latin typeface="游ゴシック" panose="020B0400000000000000" pitchFamily="50" charset="-128"/>
                <a:ea typeface="游ゴシック" panose="020B0400000000000000" pitchFamily="50" charset="-128"/>
              </a:rPr>
              <a:t>文字以内＋［</a:t>
            </a:r>
            <a:r>
              <a:rPr kumimoji="1" lang="en-US" altLang="ja-JP" sz="1050" dirty="0">
                <a:solidFill>
                  <a:srgbClr val="C00000"/>
                </a:solidFill>
                <a:highlight>
                  <a:srgbClr val="00FFFF"/>
                </a:highlight>
                <a:latin typeface="游ゴシック" panose="020B0400000000000000" pitchFamily="50" charset="-128"/>
                <a:ea typeface="游ゴシック" panose="020B0400000000000000" pitchFamily="50" charset="-128"/>
              </a:rPr>
              <a:t>PR</a:t>
            </a:r>
            <a:r>
              <a:rPr kumimoji="1" lang="ja-JP" altLang="en-US" sz="1050" dirty="0">
                <a:solidFill>
                  <a:srgbClr val="C00000"/>
                </a:solidFill>
                <a:highlight>
                  <a:srgbClr val="00FFFF"/>
                </a:highlight>
                <a:latin typeface="游ゴシック" panose="020B0400000000000000" pitchFamily="50" charset="-128"/>
                <a:ea typeface="游ゴシック" panose="020B0400000000000000" pitchFamily="50" charset="-128"/>
              </a:rPr>
              <a:t>］</a:t>
            </a:r>
            <a:r>
              <a:rPr kumimoji="1" lang="ja-JP" altLang="en-US" sz="1000" b="1" dirty="0">
                <a:solidFill>
                  <a:srgbClr val="C00000"/>
                </a:solidFill>
                <a:highlight>
                  <a:srgbClr val="00FFFF"/>
                </a:highlight>
                <a:latin typeface="游ゴシック" panose="020B0400000000000000" pitchFamily="50" charset="-128"/>
                <a:ea typeface="游ゴシック" panose="020B0400000000000000" pitchFamily="50" charset="-128"/>
              </a:rPr>
              <a:t>）</a:t>
            </a:r>
            <a:endParaRPr kumimoji="1" lang="ja-JP" altLang="en-US" sz="1000" dirty="0">
              <a:highlight>
                <a:srgbClr val="00FFFF"/>
              </a:highlight>
              <a:latin typeface="游ゴシック" panose="020B0400000000000000" pitchFamily="50" charset="-128"/>
              <a:ea typeface="游ゴシック" panose="020B0400000000000000" pitchFamily="50" charset="-128"/>
            </a:endParaRPr>
          </a:p>
          <a:p>
            <a:r>
              <a:rPr kumimoji="1" lang="ja-JP" altLang="en-US" sz="1200" b="1" dirty="0">
                <a:solidFill>
                  <a:srgbClr val="C00000"/>
                </a:solidFill>
                <a:latin typeface="游ゴシック" panose="020B0400000000000000" pitchFamily="50" charset="-128"/>
                <a:ea typeface="游ゴシック" panose="020B0400000000000000" pitchFamily="50" charset="-128"/>
              </a:rPr>
              <a:t>　</a:t>
            </a:r>
            <a:endParaRPr kumimoji="1" lang="ja-JP" altLang="en-US" sz="1200" dirty="0">
              <a:solidFill>
                <a:srgbClr val="C00000"/>
              </a:solidFill>
            </a:endParaRPr>
          </a:p>
        </p:txBody>
      </p:sp>
      <p:sp>
        <p:nvSpPr>
          <p:cNvPr id="21" name="テキスト ボックス 20">
            <a:extLst>
              <a:ext uri="{FF2B5EF4-FFF2-40B4-BE49-F238E27FC236}">
                <a16:creationId xmlns:a16="http://schemas.microsoft.com/office/drawing/2014/main" id="{4D4DE5D1-BCF5-326B-6137-62BEC1B8C072}"/>
              </a:ext>
            </a:extLst>
          </p:cNvPr>
          <p:cNvSpPr txBox="1"/>
          <p:nvPr/>
        </p:nvSpPr>
        <p:spPr>
          <a:xfrm>
            <a:off x="374839" y="1404627"/>
            <a:ext cx="2698974" cy="830997"/>
          </a:xfrm>
          <a:prstGeom prst="rect">
            <a:avLst/>
          </a:prstGeom>
          <a:noFill/>
        </p:spPr>
        <p:txBody>
          <a:bodyPr wrap="square" rtlCol="0">
            <a:spAutoFit/>
          </a:bodyPr>
          <a:lstStyle/>
          <a:p>
            <a:r>
              <a:rPr kumimoji="1" lang="ja-JP" altLang="en-US" sz="1200" b="1" dirty="0">
                <a:solidFill>
                  <a:srgbClr val="C00000"/>
                </a:solidFill>
                <a:latin typeface="游ゴシック" panose="020B0400000000000000" pitchFamily="50" charset="-128"/>
                <a:ea typeface="游ゴシック" panose="020B0400000000000000" pitchFamily="50" charset="-128"/>
              </a:rPr>
              <a:t>　</a:t>
            </a:r>
            <a:r>
              <a:rPr kumimoji="1" lang="ja-JP" altLang="en-US" sz="1050" dirty="0">
                <a:solidFill>
                  <a:srgbClr val="C00000"/>
                </a:solidFill>
                <a:latin typeface="游ゴシック" panose="020B0400000000000000" pitchFamily="50" charset="-128"/>
                <a:ea typeface="游ゴシック" panose="020B0400000000000000" pitchFamily="50" charset="-128"/>
              </a:rPr>
              <a:t>サブタイトル（</a:t>
            </a:r>
            <a:r>
              <a:rPr kumimoji="1" lang="en-US" altLang="ja-JP" sz="1050" dirty="0">
                <a:solidFill>
                  <a:srgbClr val="C00000"/>
                </a:solidFill>
                <a:latin typeface="游ゴシック" panose="020B0400000000000000" pitchFamily="50" charset="-128"/>
                <a:ea typeface="游ゴシック" panose="020B0400000000000000" pitchFamily="50" charset="-128"/>
              </a:rPr>
              <a:t>20</a:t>
            </a:r>
            <a:r>
              <a:rPr kumimoji="1" lang="ja-JP" altLang="en-US" sz="1050" dirty="0">
                <a:solidFill>
                  <a:srgbClr val="C00000"/>
                </a:solidFill>
                <a:latin typeface="游ゴシック" panose="020B0400000000000000" pitchFamily="50" charset="-128"/>
                <a:ea typeface="游ゴシック" panose="020B0400000000000000" pitchFamily="50" charset="-128"/>
              </a:rPr>
              <a:t>～</a:t>
            </a:r>
            <a:r>
              <a:rPr kumimoji="1" lang="en-US" altLang="ja-JP" sz="1050" dirty="0">
                <a:solidFill>
                  <a:srgbClr val="C00000"/>
                </a:solidFill>
                <a:latin typeface="游ゴシック" panose="020B0400000000000000" pitchFamily="50" charset="-128"/>
                <a:ea typeface="游ゴシック" panose="020B0400000000000000" pitchFamily="50" charset="-128"/>
              </a:rPr>
              <a:t>60</a:t>
            </a:r>
            <a:r>
              <a:rPr kumimoji="1" lang="ja-JP" altLang="en-US" sz="1050" dirty="0">
                <a:solidFill>
                  <a:srgbClr val="C00000"/>
                </a:solidFill>
                <a:latin typeface="游ゴシック" panose="020B0400000000000000" pitchFamily="50" charset="-128"/>
                <a:ea typeface="游ゴシック" panose="020B0400000000000000" pitchFamily="50" charset="-128"/>
              </a:rPr>
              <a:t>文字程度）</a:t>
            </a:r>
            <a:endParaRPr kumimoji="1" lang="en-US" altLang="ja-JP" sz="1050" dirty="0">
              <a:solidFill>
                <a:srgbClr val="C00000"/>
              </a:solidFill>
              <a:latin typeface="游ゴシック" panose="020B0400000000000000" pitchFamily="50" charset="-128"/>
              <a:ea typeface="游ゴシック" panose="020B0400000000000000" pitchFamily="50" charset="-128"/>
            </a:endParaRPr>
          </a:p>
          <a:p>
            <a:r>
              <a:rPr kumimoji="1" lang="ja-JP" altLang="en-US" sz="1200" b="1" dirty="0">
                <a:solidFill>
                  <a:srgbClr val="C00000"/>
                </a:solidFill>
                <a:latin typeface="游ゴシック" panose="020B0400000000000000" pitchFamily="50" charset="-128"/>
                <a:ea typeface="游ゴシック" panose="020B0400000000000000" pitchFamily="50" charset="-128"/>
              </a:rPr>
              <a:t>　</a:t>
            </a:r>
            <a:endParaRPr kumimoji="1" lang="en-US" altLang="ja-JP" sz="1200" b="1" dirty="0">
              <a:solidFill>
                <a:srgbClr val="C00000"/>
              </a:solidFill>
              <a:latin typeface="游ゴシック" panose="020B0400000000000000" pitchFamily="50" charset="-128"/>
              <a:ea typeface="游ゴシック" panose="020B0400000000000000" pitchFamily="50" charset="-128"/>
            </a:endParaRPr>
          </a:p>
          <a:p>
            <a:endParaRPr kumimoji="1" lang="en-US" altLang="ja-JP" sz="1200" b="1" dirty="0">
              <a:solidFill>
                <a:srgbClr val="C00000"/>
              </a:solidFill>
              <a:latin typeface="游ゴシック" panose="020B0400000000000000" pitchFamily="50" charset="-128"/>
              <a:ea typeface="游ゴシック" panose="020B0400000000000000" pitchFamily="50" charset="-128"/>
            </a:endParaRPr>
          </a:p>
          <a:p>
            <a:endParaRPr kumimoji="1" lang="ja-JP" altLang="en-US" sz="1200" dirty="0">
              <a:solidFill>
                <a:srgbClr val="C00000"/>
              </a:solidFill>
            </a:endParaRPr>
          </a:p>
        </p:txBody>
      </p:sp>
      <p:sp>
        <p:nvSpPr>
          <p:cNvPr id="24" name="テキスト ボックス 23">
            <a:extLst>
              <a:ext uri="{FF2B5EF4-FFF2-40B4-BE49-F238E27FC236}">
                <a16:creationId xmlns:a16="http://schemas.microsoft.com/office/drawing/2014/main" id="{7AEF9CC6-F0A4-02CA-354C-44CC496FF530}"/>
              </a:ext>
            </a:extLst>
          </p:cNvPr>
          <p:cNvSpPr txBox="1"/>
          <p:nvPr/>
        </p:nvSpPr>
        <p:spPr>
          <a:xfrm>
            <a:off x="424949" y="2148621"/>
            <a:ext cx="2262523" cy="646331"/>
          </a:xfrm>
          <a:prstGeom prst="rect">
            <a:avLst/>
          </a:prstGeom>
          <a:noFill/>
        </p:spPr>
        <p:txBody>
          <a:bodyPr wrap="square" rtlCol="0">
            <a:spAutoFit/>
          </a:bodyPr>
          <a:lstStyle/>
          <a:p>
            <a:r>
              <a:rPr kumimoji="1" lang="ja-JP" altLang="en-US" sz="1050" dirty="0">
                <a:solidFill>
                  <a:srgbClr val="C00000"/>
                </a:solidFill>
                <a:latin typeface="游ゴシック" panose="020B0400000000000000" pitchFamily="50" charset="-128"/>
                <a:ea typeface="游ゴシック" panose="020B0400000000000000" pitchFamily="50" charset="-128"/>
              </a:rPr>
              <a:t>リード（</a:t>
            </a:r>
            <a:r>
              <a:rPr kumimoji="1" lang="en-US" altLang="ja-JP" sz="1050" dirty="0">
                <a:solidFill>
                  <a:srgbClr val="C00000"/>
                </a:solidFill>
                <a:latin typeface="游ゴシック" panose="020B0400000000000000" pitchFamily="50" charset="-128"/>
                <a:ea typeface="游ゴシック" panose="020B0400000000000000" pitchFamily="50" charset="-128"/>
              </a:rPr>
              <a:t>100</a:t>
            </a:r>
            <a:r>
              <a:rPr kumimoji="1" lang="ja-JP" altLang="en-US" sz="1050" dirty="0">
                <a:solidFill>
                  <a:srgbClr val="C00000"/>
                </a:solidFill>
                <a:latin typeface="游ゴシック" panose="020B0400000000000000" pitchFamily="50" charset="-128"/>
                <a:ea typeface="游ゴシック" panose="020B0400000000000000" pitchFamily="50" charset="-128"/>
              </a:rPr>
              <a:t>～</a:t>
            </a:r>
            <a:r>
              <a:rPr kumimoji="1" lang="en-US" altLang="ja-JP" sz="1050" dirty="0">
                <a:solidFill>
                  <a:srgbClr val="C00000"/>
                </a:solidFill>
                <a:latin typeface="游ゴシック" panose="020B0400000000000000" pitchFamily="50" charset="-128"/>
                <a:ea typeface="游ゴシック" panose="020B0400000000000000" pitchFamily="50" charset="-128"/>
              </a:rPr>
              <a:t>300</a:t>
            </a:r>
            <a:r>
              <a:rPr kumimoji="1" lang="ja-JP" altLang="en-US" sz="1050" dirty="0">
                <a:solidFill>
                  <a:srgbClr val="C00000"/>
                </a:solidFill>
                <a:latin typeface="游ゴシック" panose="020B0400000000000000" pitchFamily="50" charset="-128"/>
                <a:ea typeface="游ゴシック" panose="020B0400000000000000" pitchFamily="50" charset="-128"/>
              </a:rPr>
              <a:t>文字程度</a:t>
            </a:r>
            <a:r>
              <a:rPr kumimoji="1" lang="ja-JP" altLang="en-US" sz="1000" b="1" dirty="0">
                <a:solidFill>
                  <a:srgbClr val="C00000"/>
                </a:solidFill>
                <a:latin typeface="游ゴシック" panose="020B0400000000000000" pitchFamily="50" charset="-128"/>
                <a:ea typeface="游ゴシック" panose="020B0400000000000000" pitchFamily="50" charset="-128"/>
              </a:rPr>
              <a:t>）</a:t>
            </a:r>
            <a:endParaRPr kumimoji="1" lang="en-US" altLang="ja-JP" sz="1000" b="1" dirty="0">
              <a:solidFill>
                <a:srgbClr val="C00000"/>
              </a:solidFill>
              <a:latin typeface="游ゴシック" panose="020B0400000000000000" pitchFamily="50" charset="-128"/>
              <a:ea typeface="游ゴシック" panose="020B0400000000000000" pitchFamily="50" charset="-128"/>
            </a:endParaRPr>
          </a:p>
          <a:p>
            <a:endParaRPr kumimoji="1" lang="en-US" altLang="ja-JP" sz="1200" b="1" dirty="0">
              <a:solidFill>
                <a:srgbClr val="C00000"/>
              </a:solidFill>
              <a:latin typeface="游ゴシック" panose="020B0400000000000000" pitchFamily="50" charset="-128"/>
              <a:ea typeface="游ゴシック" panose="020B0400000000000000" pitchFamily="50" charset="-128"/>
            </a:endParaRPr>
          </a:p>
          <a:p>
            <a:r>
              <a:rPr kumimoji="1" lang="ja-JP" altLang="en-US" sz="1200" b="1" dirty="0">
                <a:solidFill>
                  <a:srgbClr val="C00000"/>
                </a:solidFill>
                <a:latin typeface="游ゴシック" panose="020B0400000000000000" pitchFamily="50" charset="-128"/>
                <a:ea typeface="游ゴシック" panose="020B0400000000000000" pitchFamily="50" charset="-128"/>
              </a:rPr>
              <a:t>　</a:t>
            </a:r>
            <a:endParaRPr kumimoji="1" lang="ja-JP" altLang="en-US" sz="1200" dirty="0">
              <a:solidFill>
                <a:srgbClr val="C00000"/>
              </a:solidFill>
            </a:endParaRPr>
          </a:p>
        </p:txBody>
      </p:sp>
      <p:sp>
        <p:nvSpPr>
          <p:cNvPr id="27" name="テキスト ボックス 26">
            <a:extLst>
              <a:ext uri="{FF2B5EF4-FFF2-40B4-BE49-F238E27FC236}">
                <a16:creationId xmlns:a16="http://schemas.microsoft.com/office/drawing/2014/main" id="{4255DDA5-4A89-ED06-69C0-2B0964D2FC85}"/>
              </a:ext>
            </a:extLst>
          </p:cNvPr>
          <p:cNvSpPr txBox="1"/>
          <p:nvPr/>
        </p:nvSpPr>
        <p:spPr>
          <a:xfrm>
            <a:off x="1673017" y="2405954"/>
            <a:ext cx="1413365" cy="1015663"/>
          </a:xfrm>
          <a:prstGeom prst="rect">
            <a:avLst/>
          </a:prstGeom>
          <a:noFill/>
        </p:spPr>
        <p:txBody>
          <a:bodyPr wrap="square" rtlCol="0">
            <a:spAutoFit/>
          </a:bodyPr>
          <a:lstStyle/>
          <a:p>
            <a:r>
              <a:rPr kumimoji="1" lang="ja-JP" altLang="en-US" sz="1050" dirty="0">
                <a:solidFill>
                  <a:srgbClr val="C00000"/>
                </a:solidFill>
                <a:latin typeface="游ゴシック" panose="020B0400000000000000" pitchFamily="50" charset="-128"/>
                <a:ea typeface="游ゴシック" panose="020B0400000000000000" pitchFamily="50" charset="-128"/>
              </a:rPr>
              <a:t>本文中小見出し</a:t>
            </a:r>
            <a:endParaRPr kumimoji="1" lang="en-US" altLang="ja-JP" sz="1050" dirty="0">
              <a:solidFill>
                <a:srgbClr val="C00000"/>
              </a:solidFill>
              <a:latin typeface="游ゴシック" panose="020B0400000000000000" pitchFamily="50" charset="-128"/>
              <a:ea typeface="游ゴシック" panose="020B0400000000000000" pitchFamily="50" charset="-128"/>
            </a:endParaRPr>
          </a:p>
          <a:p>
            <a:endParaRPr kumimoji="1" lang="en-US" altLang="ja-JP" sz="1200" b="1" dirty="0">
              <a:solidFill>
                <a:srgbClr val="C00000"/>
              </a:solidFill>
              <a:latin typeface="游ゴシック" panose="020B0400000000000000" pitchFamily="50" charset="-128"/>
              <a:ea typeface="游ゴシック" panose="020B0400000000000000" pitchFamily="50" charset="-128"/>
            </a:endParaRPr>
          </a:p>
          <a:p>
            <a:endParaRPr kumimoji="1" lang="en-US" altLang="ja-JP" sz="1200" b="1" dirty="0">
              <a:solidFill>
                <a:srgbClr val="C00000"/>
              </a:solidFill>
              <a:latin typeface="游ゴシック" panose="020B0400000000000000" pitchFamily="50" charset="-128"/>
              <a:ea typeface="游ゴシック" panose="020B0400000000000000" pitchFamily="50" charset="-128"/>
            </a:endParaRPr>
          </a:p>
          <a:p>
            <a:endParaRPr kumimoji="1" lang="en-US" altLang="ja-JP" sz="1200" b="1" dirty="0">
              <a:solidFill>
                <a:srgbClr val="C00000"/>
              </a:solidFill>
              <a:latin typeface="游ゴシック" panose="020B0400000000000000" pitchFamily="50" charset="-128"/>
              <a:ea typeface="游ゴシック" panose="020B0400000000000000" pitchFamily="50" charset="-128"/>
            </a:endParaRPr>
          </a:p>
          <a:p>
            <a:endParaRPr kumimoji="1" lang="ja-JP" altLang="en-US" sz="1200" dirty="0">
              <a:solidFill>
                <a:srgbClr val="C00000"/>
              </a:solidFill>
            </a:endParaRPr>
          </a:p>
        </p:txBody>
      </p:sp>
      <p:sp>
        <p:nvSpPr>
          <p:cNvPr id="36" name="テキスト ボックス 35">
            <a:extLst>
              <a:ext uri="{FF2B5EF4-FFF2-40B4-BE49-F238E27FC236}">
                <a16:creationId xmlns:a16="http://schemas.microsoft.com/office/drawing/2014/main" id="{674CAB61-D873-E19F-4B84-B58C3F2B0D5F}"/>
              </a:ext>
            </a:extLst>
          </p:cNvPr>
          <p:cNvSpPr txBox="1"/>
          <p:nvPr/>
        </p:nvSpPr>
        <p:spPr>
          <a:xfrm>
            <a:off x="2031393" y="3618263"/>
            <a:ext cx="1089238" cy="984885"/>
          </a:xfrm>
          <a:prstGeom prst="rect">
            <a:avLst/>
          </a:prstGeom>
          <a:noFill/>
        </p:spPr>
        <p:txBody>
          <a:bodyPr wrap="square" rtlCol="0">
            <a:spAutoFit/>
          </a:bodyPr>
          <a:lstStyle/>
          <a:p>
            <a:r>
              <a:rPr kumimoji="1" lang="ja-JP" altLang="en-US" sz="1000" dirty="0">
                <a:solidFill>
                  <a:srgbClr val="C00000"/>
                </a:solidFill>
                <a:latin typeface="游ゴシック" panose="020B0400000000000000" pitchFamily="50" charset="-128"/>
                <a:ea typeface="游ゴシック" panose="020B0400000000000000" pitchFamily="50" charset="-128"/>
              </a:rPr>
              <a:t>本文</a:t>
            </a:r>
            <a:endParaRPr kumimoji="1" lang="en-US" altLang="ja-JP" sz="1000" dirty="0">
              <a:solidFill>
                <a:srgbClr val="C00000"/>
              </a:solidFill>
              <a:latin typeface="游ゴシック" panose="020B0400000000000000" pitchFamily="50" charset="-128"/>
              <a:ea typeface="游ゴシック" panose="020B0400000000000000" pitchFamily="50" charset="-128"/>
            </a:endParaRPr>
          </a:p>
          <a:p>
            <a:endParaRPr kumimoji="1" lang="en-US" altLang="ja-JP" sz="1200" b="1" dirty="0">
              <a:solidFill>
                <a:srgbClr val="C00000"/>
              </a:solidFill>
              <a:latin typeface="游ゴシック" panose="020B0400000000000000" pitchFamily="50" charset="-128"/>
              <a:ea typeface="游ゴシック" panose="020B0400000000000000" pitchFamily="50" charset="-128"/>
            </a:endParaRPr>
          </a:p>
          <a:p>
            <a:endParaRPr kumimoji="1" lang="en-US" altLang="ja-JP" sz="1200" b="1" dirty="0">
              <a:solidFill>
                <a:srgbClr val="C00000"/>
              </a:solidFill>
              <a:latin typeface="游ゴシック" panose="020B0400000000000000" pitchFamily="50" charset="-128"/>
              <a:ea typeface="游ゴシック" panose="020B0400000000000000" pitchFamily="50" charset="-128"/>
            </a:endParaRPr>
          </a:p>
          <a:p>
            <a:endParaRPr kumimoji="1" lang="en-US" altLang="ja-JP" sz="1200" b="1" dirty="0">
              <a:solidFill>
                <a:srgbClr val="C00000"/>
              </a:solidFill>
              <a:latin typeface="游ゴシック" panose="020B0400000000000000" pitchFamily="50" charset="-128"/>
              <a:ea typeface="游ゴシック" panose="020B0400000000000000" pitchFamily="50" charset="-128"/>
            </a:endParaRPr>
          </a:p>
          <a:p>
            <a:endParaRPr kumimoji="1" lang="ja-JP" altLang="en-US" sz="1200" dirty="0">
              <a:solidFill>
                <a:srgbClr val="C00000"/>
              </a:solidFill>
            </a:endParaRPr>
          </a:p>
        </p:txBody>
      </p:sp>
      <p:sp>
        <p:nvSpPr>
          <p:cNvPr id="3" name="テキスト ボックス 2">
            <a:extLst>
              <a:ext uri="{FF2B5EF4-FFF2-40B4-BE49-F238E27FC236}">
                <a16:creationId xmlns:a16="http://schemas.microsoft.com/office/drawing/2014/main" id="{ABD68BC8-1705-767C-1E94-2FC1189604F3}"/>
              </a:ext>
            </a:extLst>
          </p:cNvPr>
          <p:cNvSpPr txBox="1"/>
          <p:nvPr/>
        </p:nvSpPr>
        <p:spPr>
          <a:xfrm>
            <a:off x="6626045" y="3996918"/>
            <a:ext cx="2476769" cy="392415"/>
          </a:xfrm>
          <a:prstGeom prst="rect">
            <a:avLst/>
          </a:prstGeom>
          <a:noFill/>
        </p:spPr>
        <p:txBody>
          <a:bodyPr wrap="square" rtlCol="0">
            <a:spAutoFit/>
          </a:bodyPr>
          <a:lstStyle/>
          <a:p>
            <a:r>
              <a:rPr kumimoji="1" lang="ja-JP" altLang="en-US" sz="1050" dirty="0">
                <a:solidFill>
                  <a:srgbClr val="C00000"/>
                </a:solidFill>
                <a:latin typeface="游ゴシック" panose="020B0400000000000000" pitchFamily="50" charset="-128"/>
                <a:ea typeface="游ゴシック" panose="020B0400000000000000" pitchFamily="50" charset="-128"/>
              </a:rPr>
              <a:t>スタッフクレジット</a:t>
            </a:r>
            <a:endParaRPr kumimoji="1" lang="en-US" altLang="ja-JP" sz="1050" dirty="0">
              <a:solidFill>
                <a:srgbClr val="C00000"/>
              </a:solidFill>
              <a:latin typeface="游ゴシック" panose="020B0400000000000000" pitchFamily="50" charset="-128"/>
              <a:ea typeface="游ゴシック" panose="020B0400000000000000" pitchFamily="50" charset="-128"/>
            </a:endParaRPr>
          </a:p>
          <a:p>
            <a:r>
              <a:rPr kumimoji="1" lang="ja-JP" altLang="en-US" sz="900" dirty="0">
                <a:solidFill>
                  <a:srgbClr val="C00000"/>
                </a:solidFill>
                <a:latin typeface="游ゴシック" panose="020B0400000000000000" pitchFamily="50" charset="-128"/>
                <a:ea typeface="游ゴシック" panose="020B0400000000000000" pitchFamily="50" charset="-128"/>
              </a:rPr>
              <a:t>（取材・文</a:t>
            </a:r>
            <a:r>
              <a:rPr kumimoji="1" lang="en-US" altLang="ja-JP" sz="900" dirty="0">
                <a:solidFill>
                  <a:srgbClr val="C00000"/>
                </a:solidFill>
                <a:latin typeface="游ゴシック" panose="020B0400000000000000" pitchFamily="50" charset="-128"/>
                <a:ea typeface="游ゴシック" panose="020B0400000000000000" pitchFamily="50" charset="-128"/>
              </a:rPr>
              <a:t>/×××</a:t>
            </a:r>
            <a:r>
              <a:rPr kumimoji="1" lang="ja-JP" altLang="en-US" sz="900" dirty="0">
                <a:solidFill>
                  <a:srgbClr val="C00000"/>
                </a:solidFill>
                <a:latin typeface="游ゴシック" panose="020B0400000000000000" pitchFamily="50" charset="-128"/>
                <a:ea typeface="游ゴシック" panose="020B0400000000000000" pitchFamily="50" charset="-128"/>
              </a:rPr>
              <a:t>　撮影</a:t>
            </a:r>
            <a:r>
              <a:rPr kumimoji="1" lang="en-US" altLang="ja-JP" sz="900" dirty="0">
                <a:solidFill>
                  <a:srgbClr val="C00000"/>
                </a:solidFill>
                <a:latin typeface="游ゴシック" panose="020B0400000000000000" pitchFamily="50" charset="-128"/>
                <a:ea typeface="游ゴシック" panose="020B0400000000000000" pitchFamily="50" charset="-128"/>
              </a:rPr>
              <a:t>/×××</a:t>
            </a:r>
            <a:r>
              <a:rPr kumimoji="1" lang="ja-JP" altLang="en-US" sz="900" dirty="0">
                <a:solidFill>
                  <a:srgbClr val="C00000"/>
                </a:solidFill>
                <a:latin typeface="游ゴシック" panose="020B0400000000000000" pitchFamily="50" charset="-128"/>
                <a:ea typeface="游ゴシック" panose="020B0400000000000000" pitchFamily="50" charset="-128"/>
              </a:rPr>
              <a:t>）</a:t>
            </a:r>
            <a:endParaRPr kumimoji="1" lang="en-US" altLang="ja-JP" sz="900" dirty="0">
              <a:solidFill>
                <a:srgbClr val="C00000"/>
              </a:solidFill>
              <a:latin typeface="游ゴシック" panose="020B0400000000000000" pitchFamily="50" charset="-128"/>
              <a:ea typeface="游ゴシック" panose="020B0400000000000000" pitchFamily="50" charset="-128"/>
            </a:endParaRPr>
          </a:p>
        </p:txBody>
      </p:sp>
      <p:sp>
        <p:nvSpPr>
          <p:cNvPr id="5" name="テキスト ボックス 4">
            <a:extLst>
              <a:ext uri="{FF2B5EF4-FFF2-40B4-BE49-F238E27FC236}">
                <a16:creationId xmlns:a16="http://schemas.microsoft.com/office/drawing/2014/main" id="{4A7BA19A-C3D0-23D3-71A5-28703A8B0B5C}"/>
              </a:ext>
            </a:extLst>
          </p:cNvPr>
          <p:cNvSpPr txBox="1"/>
          <p:nvPr/>
        </p:nvSpPr>
        <p:spPr>
          <a:xfrm>
            <a:off x="6694412" y="3750430"/>
            <a:ext cx="2682853" cy="253916"/>
          </a:xfrm>
          <a:prstGeom prst="rect">
            <a:avLst/>
          </a:prstGeom>
          <a:noFill/>
        </p:spPr>
        <p:txBody>
          <a:bodyPr wrap="square" rtlCol="0">
            <a:spAutoFit/>
          </a:bodyPr>
          <a:lstStyle/>
          <a:p>
            <a:r>
              <a:rPr kumimoji="1" lang="ja-JP" altLang="en-US" sz="1050" dirty="0">
                <a:solidFill>
                  <a:srgbClr val="C00000"/>
                </a:solidFill>
                <a:latin typeface="游ゴシック" panose="020B0400000000000000" pitchFamily="50" charset="-128"/>
                <a:ea typeface="游ゴシック" panose="020B0400000000000000" pitchFamily="50" charset="-128"/>
              </a:rPr>
              <a:t>お問い合わせ（外部リンク）</a:t>
            </a:r>
            <a:endParaRPr kumimoji="1" lang="en-US" altLang="ja-JP" sz="1050" dirty="0">
              <a:solidFill>
                <a:srgbClr val="C00000"/>
              </a:solidFill>
              <a:latin typeface="游ゴシック" panose="020B0400000000000000" pitchFamily="50" charset="-128"/>
              <a:ea typeface="游ゴシック" panose="020B0400000000000000" pitchFamily="50" charset="-128"/>
            </a:endParaRPr>
          </a:p>
        </p:txBody>
      </p:sp>
      <p:sp>
        <p:nvSpPr>
          <p:cNvPr id="8" name="Freeform 5">
            <a:extLst>
              <a:ext uri="{FF2B5EF4-FFF2-40B4-BE49-F238E27FC236}">
                <a16:creationId xmlns:a16="http://schemas.microsoft.com/office/drawing/2014/main" id="{20DF71D5-102C-FDD3-2888-51A22477C490}"/>
              </a:ext>
            </a:extLst>
          </p:cNvPr>
          <p:cNvSpPr/>
          <p:nvPr/>
        </p:nvSpPr>
        <p:spPr>
          <a:xfrm>
            <a:off x="7592037" y="352339"/>
            <a:ext cx="1241294" cy="280814"/>
          </a:xfrm>
          <a:custGeom>
            <a:avLst/>
            <a:gdLst/>
            <a:ahLst/>
            <a:cxnLst/>
            <a:rect l="l" t="t" r="r" b="b"/>
            <a:pathLst>
              <a:path w="4388356" h="954467">
                <a:moveTo>
                  <a:pt x="0" y="0"/>
                </a:moveTo>
                <a:lnTo>
                  <a:pt x="4388356" y="0"/>
                </a:lnTo>
                <a:lnTo>
                  <a:pt x="4388356" y="954467"/>
                </a:lnTo>
                <a:lnTo>
                  <a:pt x="0" y="954467"/>
                </a:lnTo>
                <a:lnTo>
                  <a:pt x="0" y="0"/>
                </a:lnTo>
                <a:close/>
              </a:path>
            </a:pathLst>
          </a:custGeom>
          <a:blipFill>
            <a:blip r:embed="rId5"/>
            <a:stretch>
              <a:fillRect/>
            </a:stretch>
          </a:blipFill>
        </p:spPr>
        <p:txBody>
          <a:bodyPr/>
          <a:lstStyle/>
          <a:p>
            <a:endParaRPr lang="ja-JP" altLang="en-US"/>
          </a:p>
        </p:txBody>
      </p:sp>
      <p:sp>
        <p:nvSpPr>
          <p:cNvPr id="18" name="テキスト ボックス 17">
            <a:extLst>
              <a:ext uri="{FF2B5EF4-FFF2-40B4-BE49-F238E27FC236}">
                <a16:creationId xmlns:a16="http://schemas.microsoft.com/office/drawing/2014/main" id="{0EE5F9A2-51CD-331B-2D0D-DFB17CE23595}"/>
              </a:ext>
            </a:extLst>
          </p:cNvPr>
          <p:cNvSpPr txBox="1"/>
          <p:nvPr/>
        </p:nvSpPr>
        <p:spPr>
          <a:xfrm>
            <a:off x="6290456" y="1810067"/>
            <a:ext cx="1970874" cy="338554"/>
          </a:xfrm>
          <a:prstGeom prst="rect">
            <a:avLst/>
          </a:prstGeom>
          <a:noFill/>
        </p:spPr>
        <p:txBody>
          <a:bodyPr wrap="square" rtlCol="0">
            <a:spAutoFit/>
          </a:bodyPr>
          <a:lstStyle/>
          <a:p>
            <a:r>
              <a:rPr kumimoji="1" lang="ja-JP" altLang="en-US" sz="800" b="1" dirty="0">
                <a:highlight>
                  <a:srgbClr val="FFFF00"/>
                </a:highlight>
                <a:latin typeface="游ゴシック" panose="020B0400000000000000" pitchFamily="50" charset="-128"/>
                <a:ea typeface="游ゴシック" panose="020B0400000000000000" pitchFamily="50" charset="-128"/>
              </a:rPr>
              <a:t>＊２</a:t>
            </a:r>
            <a:r>
              <a:rPr kumimoji="1" lang="en-US" altLang="ja-JP" sz="800" b="1" dirty="0">
                <a:highlight>
                  <a:srgbClr val="FFFF00"/>
                </a:highlight>
                <a:latin typeface="游ゴシック" panose="020B0400000000000000" pitchFamily="50" charset="-128"/>
                <a:ea typeface="游ゴシック" panose="020B0400000000000000" pitchFamily="50" charset="-128"/>
              </a:rPr>
              <a:t>P</a:t>
            </a:r>
            <a:r>
              <a:rPr kumimoji="1" lang="ja-JP" altLang="en-US" sz="800" b="1" dirty="0">
                <a:highlight>
                  <a:srgbClr val="FFFF00"/>
                </a:highlight>
                <a:latin typeface="游ゴシック" panose="020B0400000000000000" pitchFamily="50" charset="-128"/>
                <a:ea typeface="游ゴシック" panose="020B0400000000000000" pitchFamily="50" charset="-128"/>
              </a:rPr>
              <a:t>目以降の上部にも看板画像が</a:t>
            </a:r>
            <a:endParaRPr kumimoji="1" lang="en-US" altLang="ja-JP" sz="800" b="1" dirty="0">
              <a:highlight>
                <a:srgbClr val="FFFF00"/>
              </a:highlight>
              <a:latin typeface="游ゴシック" panose="020B0400000000000000" pitchFamily="50" charset="-128"/>
              <a:ea typeface="游ゴシック" panose="020B0400000000000000" pitchFamily="50" charset="-128"/>
            </a:endParaRPr>
          </a:p>
          <a:p>
            <a:r>
              <a:rPr kumimoji="1" lang="ja-JP" altLang="en-US" sz="800" b="1" dirty="0">
                <a:highlight>
                  <a:srgbClr val="FFFF00"/>
                </a:highlight>
                <a:latin typeface="游ゴシック" panose="020B0400000000000000" pitchFamily="50" charset="-128"/>
                <a:ea typeface="游ゴシック" panose="020B0400000000000000" pitchFamily="50" charset="-128"/>
              </a:rPr>
              <a:t>　掲出される仕様になりました</a:t>
            </a:r>
            <a:endParaRPr kumimoji="1" lang="en-US" altLang="ja-JP" sz="800" b="1" dirty="0">
              <a:highlight>
                <a:srgbClr val="FFFF00"/>
              </a:highlight>
              <a:latin typeface="游ゴシック" panose="020B0400000000000000" pitchFamily="50" charset="-128"/>
              <a:ea typeface="游ゴシック" panose="020B0400000000000000" pitchFamily="50" charset="-128"/>
            </a:endParaRPr>
          </a:p>
        </p:txBody>
      </p:sp>
      <p:pic>
        <p:nvPicPr>
          <p:cNvPr id="13" name="図 12">
            <a:extLst>
              <a:ext uri="{FF2B5EF4-FFF2-40B4-BE49-F238E27FC236}">
                <a16:creationId xmlns:a16="http://schemas.microsoft.com/office/drawing/2014/main" id="{25D63CA8-180B-FEFF-AF70-5450BE92085C}"/>
              </a:ext>
            </a:extLst>
          </p:cNvPr>
          <p:cNvPicPr>
            <a:picLocks noChangeAspect="1"/>
          </p:cNvPicPr>
          <p:nvPr/>
        </p:nvPicPr>
        <p:blipFill>
          <a:blip r:embed="rId6"/>
          <a:srcRect l="3043" r="2233"/>
          <a:stretch>
            <a:fillRect/>
          </a:stretch>
        </p:blipFill>
        <p:spPr>
          <a:xfrm>
            <a:off x="3056498" y="4154670"/>
            <a:ext cx="1588350" cy="133794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4" name="テキスト ボックス 33">
            <a:extLst>
              <a:ext uri="{FF2B5EF4-FFF2-40B4-BE49-F238E27FC236}">
                <a16:creationId xmlns:a16="http://schemas.microsoft.com/office/drawing/2014/main" id="{8C5799F0-DFFD-F431-1F62-D80834474DA3}"/>
              </a:ext>
            </a:extLst>
          </p:cNvPr>
          <p:cNvSpPr txBox="1"/>
          <p:nvPr/>
        </p:nvSpPr>
        <p:spPr>
          <a:xfrm>
            <a:off x="1286596" y="788680"/>
            <a:ext cx="1890494" cy="461665"/>
          </a:xfrm>
          <a:prstGeom prst="rect">
            <a:avLst/>
          </a:prstGeom>
          <a:noFill/>
        </p:spPr>
        <p:txBody>
          <a:bodyPr wrap="square" rtlCol="0">
            <a:spAutoFit/>
          </a:bodyPr>
          <a:lstStyle/>
          <a:p>
            <a:r>
              <a:rPr kumimoji="1" lang="ja-JP" altLang="en-US" sz="800" b="1" dirty="0">
                <a:highlight>
                  <a:srgbClr val="FFFF00"/>
                </a:highlight>
                <a:latin typeface="游ゴシック" panose="020B0400000000000000" pitchFamily="50" charset="-128"/>
                <a:ea typeface="游ゴシック" panose="020B0400000000000000" pitchFamily="50" charset="-128"/>
              </a:rPr>
              <a:t>＊看板画像位置が</a:t>
            </a:r>
            <a:endParaRPr kumimoji="1" lang="en-US" altLang="ja-JP" sz="800" b="1" dirty="0">
              <a:highlight>
                <a:srgbClr val="FFFF00"/>
              </a:highlight>
              <a:latin typeface="游ゴシック" panose="020B0400000000000000" pitchFamily="50" charset="-128"/>
              <a:ea typeface="游ゴシック" panose="020B0400000000000000" pitchFamily="50" charset="-128"/>
            </a:endParaRPr>
          </a:p>
          <a:p>
            <a:r>
              <a:rPr kumimoji="1" lang="ja-JP" altLang="en-US" sz="800" b="1" dirty="0">
                <a:highlight>
                  <a:srgbClr val="FFFF00"/>
                </a:highlight>
                <a:latin typeface="游ゴシック" panose="020B0400000000000000" pitchFamily="50" charset="-128"/>
                <a:ea typeface="游ゴシック" panose="020B0400000000000000" pitchFamily="50" charset="-128"/>
              </a:rPr>
              <a:t>ページの一番上から、</a:t>
            </a:r>
            <a:endParaRPr kumimoji="1" lang="en-US" altLang="ja-JP" sz="800" b="1" dirty="0">
              <a:highlight>
                <a:srgbClr val="FFFF00"/>
              </a:highlight>
              <a:latin typeface="游ゴシック" panose="020B0400000000000000" pitchFamily="50" charset="-128"/>
              <a:ea typeface="游ゴシック" panose="020B0400000000000000" pitchFamily="50" charset="-128"/>
            </a:endParaRPr>
          </a:p>
          <a:p>
            <a:r>
              <a:rPr kumimoji="1" lang="ja-JP" altLang="en-US" sz="800" b="1" dirty="0">
                <a:highlight>
                  <a:srgbClr val="FFFF00"/>
                </a:highlight>
                <a:latin typeface="游ゴシック" panose="020B0400000000000000" pitchFamily="50" charset="-128"/>
                <a:ea typeface="游ゴシック" panose="020B0400000000000000" pitchFamily="50" charset="-128"/>
              </a:rPr>
              <a:t>リード上に変更になりました</a:t>
            </a:r>
            <a:endParaRPr kumimoji="1" lang="en-US" altLang="ja-JP" sz="800" b="1" dirty="0">
              <a:highlight>
                <a:srgbClr val="FFFF00"/>
              </a:highlight>
              <a:latin typeface="游ゴシック" panose="020B0400000000000000" pitchFamily="50" charset="-128"/>
              <a:ea typeface="游ゴシック" panose="020B0400000000000000" pitchFamily="50" charset="-128"/>
            </a:endParaRPr>
          </a:p>
        </p:txBody>
      </p:sp>
      <p:sp>
        <p:nvSpPr>
          <p:cNvPr id="4" name="テキスト ボックス 3">
            <a:extLst>
              <a:ext uri="{FF2B5EF4-FFF2-40B4-BE49-F238E27FC236}">
                <a16:creationId xmlns:a16="http://schemas.microsoft.com/office/drawing/2014/main" id="{3B086584-3E57-3E4E-80F9-EE9D8A828B89}"/>
              </a:ext>
            </a:extLst>
          </p:cNvPr>
          <p:cNvSpPr txBox="1"/>
          <p:nvPr/>
        </p:nvSpPr>
        <p:spPr>
          <a:xfrm>
            <a:off x="6016005" y="4004346"/>
            <a:ext cx="266692" cy="148105"/>
          </a:xfrm>
          <a:prstGeom prst="rect">
            <a:avLst/>
          </a:prstGeom>
          <a:solidFill>
            <a:schemeClr val="bg1"/>
          </a:solidFill>
        </p:spPr>
        <p:txBody>
          <a:bodyPr wrap="square" rtlCol="0">
            <a:spAutoFit/>
          </a:bodyPr>
          <a:lstStyle/>
          <a:p>
            <a:endParaRPr kumimoji="1" lang="ja-JP" altLang="en-US" dirty="0"/>
          </a:p>
        </p:txBody>
      </p:sp>
      <p:pic>
        <p:nvPicPr>
          <p:cNvPr id="16" name="図 15">
            <a:extLst>
              <a:ext uri="{FF2B5EF4-FFF2-40B4-BE49-F238E27FC236}">
                <a16:creationId xmlns:a16="http://schemas.microsoft.com/office/drawing/2014/main" id="{3DEFA7C0-CB30-7F1C-3EA9-15D140287E24}"/>
              </a:ext>
            </a:extLst>
          </p:cNvPr>
          <p:cNvPicPr>
            <a:picLocks noChangeAspect="1"/>
          </p:cNvPicPr>
          <p:nvPr/>
        </p:nvPicPr>
        <p:blipFill>
          <a:blip r:embed="rId7"/>
          <a:stretch>
            <a:fillRect/>
          </a:stretch>
        </p:blipFill>
        <p:spPr>
          <a:xfrm>
            <a:off x="5721613" y="4035740"/>
            <a:ext cx="533456" cy="53346"/>
          </a:xfrm>
          <a:prstGeom prst="rect">
            <a:avLst/>
          </a:prstGeom>
        </p:spPr>
      </p:pic>
      <p:sp>
        <p:nvSpPr>
          <p:cNvPr id="35" name="正方形/長方形 34">
            <a:extLst>
              <a:ext uri="{FF2B5EF4-FFF2-40B4-BE49-F238E27FC236}">
                <a16:creationId xmlns:a16="http://schemas.microsoft.com/office/drawing/2014/main" id="{65F67D3F-DEA6-E2FD-4D45-5FD412CF8DE5}"/>
              </a:ext>
            </a:extLst>
          </p:cNvPr>
          <p:cNvSpPr/>
          <p:nvPr/>
        </p:nvSpPr>
        <p:spPr>
          <a:xfrm rot="10800000">
            <a:off x="3236379" y="2658232"/>
            <a:ext cx="1217096" cy="2404236"/>
          </a:xfrm>
          <a:prstGeom prst="rect">
            <a:avLst/>
          </a:prstGeom>
          <a:noFill/>
          <a:ln w="19050">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pic>
        <p:nvPicPr>
          <p:cNvPr id="14" name="図 13">
            <a:extLst>
              <a:ext uri="{FF2B5EF4-FFF2-40B4-BE49-F238E27FC236}">
                <a16:creationId xmlns:a16="http://schemas.microsoft.com/office/drawing/2014/main" id="{52F90B54-5330-5DBD-E18D-F0B7A428938E}"/>
              </a:ext>
            </a:extLst>
          </p:cNvPr>
          <p:cNvPicPr>
            <a:picLocks noChangeAspect="1"/>
          </p:cNvPicPr>
          <p:nvPr/>
        </p:nvPicPr>
        <p:blipFill>
          <a:blip r:embed="rId4"/>
          <a:stretch>
            <a:fillRect/>
          </a:stretch>
        </p:blipFill>
        <p:spPr>
          <a:xfrm>
            <a:off x="2876821" y="4024208"/>
            <a:ext cx="1924745" cy="365125"/>
          </a:xfrm>
          <a:prstGeom prst="rect">
            <a:avLst/>
          </a:prstGeom>
        </p:spPr>
      </p:pic>
    </p:spTree>
    <p:extLst>
      <p:ext uri="{BB962C8B-B14F-4D97-AF65-F5344CB8AC3E}">
        <p14:creationId xmlns:p14="http://schemas.microsoft.com/office/powerpoint/2010/main" val="167148579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正方形/長方形 7">
            <a:extLst>
              <a:ext uri="{FF2B5EF4-FFF2-40B4-BE49-F238E27FC236}">
                <a16:creationId xmlns:a16="http://schemas.microsoft.com/office/drawing/2014/main" id="{5FC0B054-95FA-4073-AEE9-38E979F457EE}"/>
              </a:ext>
            </a:extLst>
          </p:cNvPr>
          <p:cNvSpPr/>
          <p:nvPr/>
        </p:nvSpPr>
        <p:spPr>
          <a:xfrm>
            <a:off x="390226" y="-7054"/>
            <a:ext cx="8174737" cy="65849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Calibri"/>
              <a:ea typeface="ＭＳ Ｐゴシック" panose="020B0600070205080204" pitchFamily="50" charset="-128"/>
              <a:cs typeface="+mn-cs"/>
            </a:endParaRPr>
          </a:p>
        </p:txBody>
      </p:sp>
      <p:cxnSp>
        <p:nvCxnSpPr>
          <p:cNvPr id="9" name="直線コネクタ 8">
            <a:extLst>
              <a:ext uri="{FF2B5EF4-FFF2-40B4-BE49-F238E27FC236}">
                <a16:creationId xmlns:a16="http://schemas.microsoft.com/office/drawing/2014/main" id="{62FA6055-BFCD-4350-91F2-F8ACE5A8399A}"/>
              </a:ext>
            </a:extLst>
          </p:cNvPr>
          <p:cNvCxnSpPr>
            <a:cxnSpLocks/>
          </p:cNvCxnSpPr>
          <p:nvPr/>
        </p:nvCxnSpPr>
        <p:spPr>
          <a:xfrm>
            <a:off x="10371978" y="1423994"/>
            <a:ext cx="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91A7DBA9-A344-4587-918A-83A301B2EA94}"/>
              </a:ext>
            </a:extLst>
          </p:cNvPr>
          <p:cNvCxnSpPr/>
          <p:nvPr/>
        </p:nvCxnSpPr>
        <p:spPr>
          <a:xfrm>
            <a:off x="839078" y="770519"/>
            <a:ext cx="8066383" cy="0"/>
          </a:xfrm>
          <a:prstGeom prst="line">
            <a:avLst/>
          </a:prstGeom>
          <a:ln w="19050">
            <a:solidFill>
              <a:srgbClr val="01C4D9"/>
            </a:solidFill>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C923667B-3B59-4FD8-8D7A-2CFE5AD76CC0}"/>
              </a:ext>
            </a:extLst>
          </p:cNvPr>
          <p:cNvCxnSpPr/>
          <p:nvPr/>
        </p:nvCxnSpPr>
        <p:spPr>
          <a:xfrm>
            <a:off x="839078" y="726028"/>
            <a:ext cx="8066383" cy="0"/>
          </a:xfrm>
          <a:prstGeom prst="line">
            <a:avLst/>
          </a:prstGeom>
          <a:ln w="19050">
            <a:solidFill>
              <a:srgbClr val="B8B6C3"/>
            </a:solidFill>
          </a:ln>
        </p:spPr>
        <p:style>
          <a:lnRef idx="1">
            <a:schemeClr val="accent1"/>
          </a:lnRef>
          <a:fillRef idx="0">
            <a:schemeClr val="accent1"/>
          </a:fillRef>
          <a:effectRef idx="0">
            <a:schemeClr val="accent1"/>
          </a:effectRef>
          <a:fontRef idx="minor">
            <a:schemeClr val="tx1"/>
          </a:fontRef>
        </p:style>
      </p:cxnSp>
      <p:cxnSp>
        <p:nvCxnSpPr>
          <p:cNvPr id="26" name="直線コネクタ 25">
            <a:extLst>
              <a:ext uri="{FF2B5EF4-FFF2-40B4-BE49-F238E27FC236}">
                <a16:creationId xmlns:a16="http://schemas.microsoft.com/office/drawing/2014/main" id="{586BDB9F-DEDD-4406-8130-A981D91FEC8F}"/>
              </a:ext>
            </a:extLst>
          </p:cNvPr>
          <p:cNvCxnSpPr/>
          <p:nvPr/>
        </p:nvCxnSpPr>
        <p:spPr>
          <a:xfrm>
            <a:off x="839078" y="801039"/>
            <a:ext cx="8066383" cy="0"/>
          </a:xfrm>
          <a:prstGeom prst="line">
            <a:avLst/>
          </a:prstGeom>
          <a:ln w="19050">
            <a:solidFill>
              <a:srgbClr val="00A7C9"/>
            </a:solidFill>
          </a:ln>
        </p:spPr>
        <p:style>
          <a:lnRef idx="1">
            <a:schemeClr val="accent1"/>
          </a:lnRef>
          <a:fillRef idx="0">
            <a:schemeClr val="accent1"/>
          </a:fillRef>
          <a:effectRef idx="0">
            <a:schemeClr val="accent1"/>
          </a:effectRef>
          <a:fontRef idx="minor">
            <a:schemeClr val="tx1"/>
          </a:fontRef>
        </p:style>
      </p:cxnSp>
      <p:sp>
        <p:nvSpPr>
          <p:cNvPr id="2" name="スライド番号プレースホルダー 1">
            <a:extLst>
              <a:ext uri="{FF2B5EF4-FFF2-40B4-BE49-F238E27FC236}">
                <a16:creationId xmlns:a16="http://schemas.microsoft.com/office/drawing/2014/main" id="{010C192B-A7D2-4529-841C-BCC11B97CB4A}"/>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44BBF4E-D3A2-4DCA-9F57-CC6AF0EC048B}"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10" name="タイトル 6">
            <a:extLst>
              <a:ext uri="{FF2B5EF4-FFF2-40B4-BE49-F238E27FC236}">
                <a16:creationId xmlns:a16="http://schemas.microsoft.com/office/drawing/2014/main" id="{63727ABB-6744-47DB-BC5E-5625DF0B1BAF}"/>
              </a:ext>
            </a:extLst>
          </p:cNvPr>
          <p:cNvSpPr>
            <a:spLocks noGrp="1"/>
          </p:cNvSpPr>
          <p:nvPr>
            <p:ph type="title"/>
          </p:nvPr>
        </p:nvSpPr>
        <p:spPr>
          <a:xfrm>
            <a:off x="825826" y="255364"/>
            <a:ext cx="6707088" cy="528407"/>
          </a:xfrm>
        </p:spPr>
        <p:txBody>
          <a:bodyPr>
            <a:normAutofit/>
          </a:bodyPr>
          <a:lstStyle/>
          <a:p>
            <a:r>
              <a:rPr lang="en-US" altLang="ja-JP" sz="2400" b="1" dirty="0">
                <a:solidFill>
                  <a:srgbClr val="02A3C7"/>
                </a:solidFill>
                <a:latin typeface="BIZ UDPゴシック" panose="020B0400000000000000" pitchFamily="50" charset="-128"/>
                <a:ea typeface="BIZ UDPゴシック" panose="020B0400000000000000" pitchFamily="50" charset="-128"/>
              </a:rPr>
              <a:t>2.</a:t>
            </a:r>
            <a:r>
              <a:rPr lang="ja-JP" altLang="en-US" sz="2400" b="1" dirty="0">
                <a:solidFill>
                  <a:srgbClr val="02A3C7"/>
                </a:solidFill>
                <a:latin typeface="BIZ UDPゴシック" panose="020B0400000000000000" pitchFamily="50" charset="-128"/>
                <a:ea typeface="BIZ UDPゴシック" panose="020B0400000000000000" pitchFamily="50" charset="-128"/>
              </a:rPr>
              <a:t> </a:t>
            </a:r>
            <a:r>
              <a:rPr lang="ja-JP" altLang="en-US" sz="2400" dirty="0">
                <a:solidFill>
                  <a:srgbClr val="02A3C7"/>
                </a:solidFill>
                <a:latin typeface="BIZ UDPゴシック" panose="020B0400000000000000" pitchFamily="50" charset="-128"/>
                <a:ea typeface="BIZ UDPゴシック" panose="020B0400000000000000" pitchFamily="50" charset="-128"/>
              </a:rPr>
              <a:t>記事制作のための「納品アイテム」</a:t>
            </a:r>
          </a:p>
        </p:txBody>
      </p:sp>
      <p:sp>
        <p:nvSpPr>
          <p:cNvPr id="13" name="コンテンツ プレースホルダー 2">
            <a:extLst>
              <a:ext uri="{FF2B5EF4-FFF2-40B4-BE49-F238E27FC236}">
                <a16:creationId xmlns:a16="http://schemas.microsoft.com/office/drawing/2014/main" id="{46766C52-8433-44C9-9A42-CD294E27F34E}"/>
              </a:ext>
            </a:extLst>
          </p:cNvPr>
          <p:cNvSpPr>
            <a:spLocks noGrp="1"/>
          </p:cNvSpPr>
          <p:nvPr>
            <p:ph idx="1"/>
          </p:nvPr>
        </p:nvSpPr>
        <p:spPr>
          <a:xfrm>
            <a:off x="823371" y="828261"/>
            <a:ext cx="7741592" cy="5749637"/>
          </a:xfrm>
        </p:spPr>
        <p:txBody>
          <a:bodyPr>
            <a:normAutofit/>
          </a:bodyPr>
          <a:lstStyle/>
          <a:p>
            <a:pPr marL="0" indent="0">
              <a:buNone/>
            </a:pPr>
            <a:endParaRPr lang="en-US" altLang="ja-JP" sz="1200" dirty="0">
              <a:latin typeface="游ゴシック" panose="020B0400000000000000" pitchFamily="50" charset="-128"/>
              <a:ea typeface="游ゴシック" panose="020B0400000000000000" pitchFamily="50" charset="-128"/>
            </a:endParaRPr>
          </a:p>
          <a:p>
            <a:pPr marL="0" indent="0">
              <a:buNone/>
            </a:pPr>
            <a:r>
              <a:rPr lang="ja-JP" altLang="en-US" sz="1200" b="1" u="sng" dirty="0">
                <a:latin typeface="游ゴシック" panose="020B0400000000000000" pitchFamily="50" charset="-128"/>
                <a:ea typeface="游ゴシック" panose="020B0400000000000000" pitchFamily="50" charset="-128"/>
              </a:rPr>
              <a:t>▼ 初稿原稿＝レイアウト見本：　画像も貼った、ワード原稿をご用意ください</a:t>
            </a:r>
            <a:endParaRPr lang="en-US" altLang="ja-JP" sz="1200" b="1" u="sng" dirty="0">
              <a:latin typeface="游ゴシック" panose="020B0400000000000000" pitchFamily="50" charset="-128"/>
              <a:ea typeface="游ゴシック" panose="020B0400000000000000" pitchFamily="50" charset="-128"/>
            </a:endParaRPr>
          </a:p>
          <a:p>
            <a:pPr marL="0" indent="0">
              <a:buNone/>
            </a:pPr>
            <a:endParaRPr lang="en-US" altLang="ja-JP" sz="1200" b="1" u="sng" dirty="0">
              <a:latin typeface="游ゴシック" panose="020B0400000000000000" pitchFamily="50" charset="-128"/>
              <a:ea typeface="游ゴシック" panose="020B0400000000000000" pitchFamily="50" charset="-128"/>
            </a:endParaRPr>
          </a:p>
          <a:p>
            <a:pPr marL="0" indent="0">
              <a:buNone/>
            </a:pPr>
            <a:r>
              <a:rPr lang="ja-JP" altLang="en-US" sz="1200" b="1" u="sng" dirty="0">
                <a:latin typeface="游ゴシック" panose="020B0400000000000000" pitchFamily="50" charset="-128"/>
                <a:ea typeface="游ゴシック" panose="020B0400000000000000" pitchFamily="50" charset="-128"/>
              </a:rPr>
              <a:t>▼ 画像データ</a:t>
            </a:r>
            <a:endParaRPr lang="en-US" altLang="ja-JP" sz="1200" b="1" u="sng" dirty="0">
              <a:latin typeface="游ゴシック" panose="020B0400000000000000" pitchFamily="50" charset="-128"/>
              <a:ea typeface="游ゴシック" panose="020B0400000000000000" pitchFamily="50" charset="-128"/>
            </a:endParaRPr>
          </a:p>
          <a:p>
            <a:pPr marL="0" indent="0">
              <a:buNone/>
            </a:pPr>
            <a:endParaRPr lang="en-US" altLang="ja-JP" sz="1200" dirty="0">
              <a:latin typeface="游ゴシック" panose="020B0400000000000000" pitchFamily="50" charset="-128"/>
              <a:ea typeface="游ゴシック" panose="020B0400000000000000" pitchFamily="50" charset="-128"/>
            </a:endParaRPr>
          </a:p>
          <a:p>
            <a:pPr marL="0" indent="0">
              <a:buNone/>
            </a:pPr>
            <a:r>
              <a:rPr lang="ja-JP" altLang="en-US" sz="1200" dirty="0">
                <a:latin typeface="游ゴシック" panose="020B0400000000000000" pitchFamily="50" charset="-128"/>
                <a:ea typeface="游ゴシック" panose="020B0400000000000000" pitchFamily="50" charset="-128"/>
              </a:rPr>
              <a:t>　</a:t>
            </a:r>
            <a:endParaRPr lang="en-US" altLang="ja-JP" sz="1200" dirty="0">
              <a:latin typeface="游ゴシック" panose="020B0400000000000000" pitchFamily="50" charset="-128"/>
              <a:ea typeface="游ゴシック" panose="020B0400000000000000" pitchFamily="50" charset="-128"/>
            </a:endParaRPr>
          </a:p>
          <a:p>
            <a:pPr marL="0" indent="0">
              <a:buNone/>
            </a:pPr>
            <a:endParaRPr lang="en-US" altLang="ja-JP" sz="1200" b="1" u="sng" dirty="0">
              <a:latin typeface="游ゴシック" panose="020B0400000000000000" pitchFamily="50" charset="-128"/>
              <a:ea typeface="游ゴシック" panose="020B0400000000000000" pitchFamily="50" charset="-128"/>
            </a:endParaRPr>
          </a:p>
          <a:p>
            <a:pPr marL="0" indent="0">
              <a:buNone/>
            </a:pPr>
            <a:endParaRPr lang="en-US" altLang="ja-JP" sz="1200" b="1" u="sng" dirty="0">
              <a:latin typeface="游ゴシック" panose="020B0400000000000000" pitchFamily="50" charset="-128"/>
              <a:ea typeface="游ゴシック" panose="020B0400000000000000" pitchFamily="50" charset="-128"/>
            </a:endParaRPr>
          </a:p>
          <a:p>
            <a:pPr marL="0" indent="0">
              <a:buNone/>
            </a:pPr>
            <a:endParaRPr lang="en-US" altLang="ja-JP" sz="1200" b="1" u="sng" dirty="0">
              <a:latin typeface="游ゴシック" panose="020B0400000000000000" pitchFamily="50" charset="-128"/>
              <a:ea typeface="游ゴシック" panose="020B0400000000000000" pitchFamily="50" charset="-128"/>
            </a:endParaRPr>
          </a:p>
          <a:p>
            <a:pPr marL="0" indent="0">
              <a:buNone/>
            </a:pPr>
            <a:endParaRPr lang="en-US" altLang="ja-JP" sz="1200" b="1" u="sng" dirty="0">
              <a:latin typeface="游ゴシック" panose="020B0400000000000000" pitchFamily="50" charset="-128"/>
              <a:ea typeface="游ゴシック" panose="020B0400000000000000" pitchFamily="50" charset="-128"/>
            </a:endParaRPr>
          </a:p>
          <a:p>
            <a:pPr marL="0" indent="0">
              <a:buNone/>
            </a:pPr>
            <a:endParaRPr lang="en-US" altLang="ja-JP" sz="1200" b="1" u="sng" dirty="0">
              <a:latin typeface="游ゴシック" panose="020B0400000000000000" pitchFamily="50" charset="-128"/>
              <a:ea typeface="游ゴシック" panose="020B0400000000000000" pitchFamily="50" charset="-128"/>
            </a:endParaRPr>
          </a:p>
          <a:p>
            <a:pPr marL="0" indent="0">
              <a:buNone/>
            </a:pPr>
            <a:endParaRPr lang="en-US" altLang="ja-JP" sz="1200" b="1" u="sng" dirty="0">
              <a:latin typeface="游ゴシック" panose="020B0400000000000000" pitchFamily="50" charset="-128"/>
              <a:ea typeface="游ゴシック" panose="020B0400000000000000" pitchFamily="50" charset="-128"/>
            </a:endParaRPr>
          </a:p>
          <a:p>
            <a:pPr marL="0" indent="0">
              <a:buNone/>
            </a:pPr>
            <a:endParaRPr lang="en-US" altLang="ja-JP" sz="1200" b="1" u="sng" dirty="0">
              <a:latin typeface="游ゴシック" panose="020B0400000000000000" pitchFamily="50" charset="-128"/>
              <a:ea typeface="游ゴシック" panose="020B0400000000000000" pitchFamily="50" charset="-128"/>
            </a:endParaRPr>
          </a:p>
          <a:p>
            <a:pPr marL="0" indent="0">
              <a:buNone/>
            </a:pPr>
            <a:endParaRPr lang="en-US" altLang="ja-JP" sz="1200" b="1" u="sng" dirty="0">
              <a:latin typeface="游ゴシック" panose="020B0400000000000000" pitchFamily="50" charset="-128"/>
              <a:ea typeface="游ゴシック" panose="020B0400000000000000" pitchFamily="50" charset="-128"/>
            </a:endParaRPr>
          </a:p>
          <a:p>
            <a:pPr marL="0" indent="0">
              <a:buNone/>
            </a:pPr>
            <a:endParaRPr lang="en-US" altLang="ja-JP" sz="1200" b="1" u="sng" dirty="0">
              <a:latin typeface="游ゴシック" panose="020B0400000000000000" pitchFamily="50" charset="-128"/>
              <a:ea typeface="游ゴシック" panose="020B0400000000000000" pitchFamily="50" charset="-128"/>
            </a:endParaRPr>
          </a:p>
          <a:p>
            <a:pPr marL="0" indent="0">
              <a:buNone/>
            </a:pPr>
            <a:endParaRPr lang="en-US" altLang="ja-JP" sz="1200" b="1" u="sng" dirty="0">
              <a:latin typeface="游ゴシック" panose="020B0400000000000000" pitchFamily="50" charset="-128"/>
              <a:ea typeface="游ゴシック" panose="020B0400000000000000" pitchFamily="50" charset="-128"/>
            </a:endParaRPr>
          </a:p>
          <a:p>
            <a:pPr marL="0" indent="0">
              <a:buNone/>
            </a:pPr>
            <a:endParaRPr lang="en-US" altLang="ja-JP" sz="1200" b="1" u="sng" dirty="0">
              <a:latin typeface="游ゴシック" panose="020B0400000000000000" pitchFamily="50" charset="-128"/>
              <a:ea typeface="游ゴシック" panose="020B0400000000000000" pitchFamily="50" charset="-128"/>
            </a:endParaRPr>
          </a:p>
          <a:p>
            <a:pPr marL="0" indent="0">
              <a:buNone/>
            </a:pPr>
            <a:endParaRPr lang="en-US" altLang="ja-JP" sz="1200" b="1" u="sng" dirty="0">
              <a:latin typeface="游ゴシック" panose="020B0400000000000000" pitchFamily="50" charset="-128"/>
              <a:ea typeface="游ゴシック" panose="020B0400000000000000" pitchFamily="50" charset="-128"/>
            </a:endParaRPr>
          </a:p>
          <a:p>
            <a:pPr marL="0" indent="0">
              <a:buNone/>
            </a:pPr>
            <a:r>
              <a:rPr lang="ja-JP" altLang="en-US" sz="1200" b="1" dirty="0">
                <a:latin typeface="游ゴシック" panose="020B0400000000000000" pitchFamily="50" charset="-128"/>
                <a:ea typeface="游ゴシック" panose="020B0400000000000000" pitchFamily="50" charset="-128"/>
              </a:rPr>
              <a:t>　　　　　↑↑↑</a:t>
            </a:r>
            <a:r>
              <a:rPr lang="ja-JP" altLang="en-US" sz="1200" b="1" dirty="0">
                <a:solidFill>
                  <a:srgbClr val="FF0000"/>
                </a:solidFill>
                <a:highlight>
                  <a:srgbClr val="DBF2F8"/>
                </a:highlight>
                <a:latin typeface="游ゴシック" panose="020B0400000000000000" pitchFamily="50" charset="-128"/>
                <a:ea typeface="游ゴシック" panose="020B0400000000000000" pitchFamily="50" charset="-128"/>
              </a:rPr>
              <a:t>こちらの画像データ類、次ページの表内にありますレクタングル等の画像データのうち、</a:t>
            </a:r>
            <a:endParaRPr lang="en-US" altLang="ja-JP" sz="1200" b="1" dirty="0">
              <a:solidFill>
                <a:srgbClr val="FF0000"/>
              </a:solidFill>
              <a:highlight>
                <a:srgbClr val="DBF2F8"/>
              </a:highlight>
              <a:latin typeface="游ゴシック" panose="020B0400000000000000" pitchFamily="50" charset="-128"/>
              <a:ea typeface="游ゴシック" panose="020B0400000000000000" pitchFamily="50" charset="-128"/>
            </a:endParaRPr>
          </a:p>
          <a:p>
            <a:pPr marL="0" indent="0">
              <a:buNone/>
            </a:pPr>
            <a:r>
              <a:rPr lang="ja-JP" altLang="en-US" sz="1200" b="1" dirty="0">
                <a:solidFill>
                  <a:srgbClr val="FF0000"/>
                </a:solidFill>
                <a:latin typeface="游ゴシック" panose="020B0400000000000000" pitchFamily="50" charset="-128"/>
                <a:ea typeface="游ゴシック" panose="020B0400000000000000" pitchFamily="50" charset="-128"/>
              </a:rPr>
              <a:t>　　　　　　　　</a:t>
            </a:r>
            <a:r>
              <a:rPr lang="ja-JP" altLang="en-US" sz="1200" b="1" dirty="0">
                <a:solidFill>
                  <a:srgbClr val="FF0000"/>
                </a:solidFill>
                <a:highlight>
                  <a:srgbClr val="DBF2F8"/>
                </a:highlight>
                <a:latin typeface="游ゴシック" panose="020B0400000000000000" pitchFamily="50" charset="-128"/>
                <a:ea typeface="游ゴシック" panose="020B0400000000000000" pitchFamily="50" charset="-128"/>
              </a:rPr>
              <a:t>★★マーク付きのものは、日経ウーマン</a:t>
            </a:r>
            <a:r>
              <a:rPr lang="en-US" altLang="ja-JP" sz="1200" b="1" dirty="0">
                <a:solidFill>
                  <a:srgbClr val="FF0000"/>
                </a:solidFill>
                <a:highlight>
                  <a:srgbClr val="DBF2F8"/>
                </a:highlight>
                <a:latin typeface="游ゴシック" panose="020B0400000000000000" pitchFamily="50" charset="-128"/>
                <a:ea typeface="游ゴシック" panose="020B0400000000000000" pitchFamily="50" charset="-128"/>
              </a:rPr>
              <a:t>Web</a:t>
            </a:r>
            <a:r>
              <a:rPr lang="ja-JP" altLang="en-US" sz="1200" b="1" dirty="0">
                <a:solidFill>
                  <a:srgbClr val="FF0000"/>
                </a:solidFill>
                <a:highlight>
                  <a:srgbClr val="DBF2F8"/>
                </a:highlight>
                <a:latin typeface="游ゴシック" panose="020B0400000000000000" pitchFamily="50" charset="-128"/>
                <a:ea typeface="游ゴシック" panose="020B0400000000000000" pitchFamily="50" charset="-128"/>
              </a:rPr>
              <a:t>サイトで同時に表示されます。</a:t>
            </a:r>
            <a:endParaRPr lang="en-US" altLang="ja-JP" sz="1200" b="1" dirty="0">
              <a:solidFill>
                <a:srgbClr val="FF0000"/>
              </a:solidFill>
              <a:highlight>
                <a:srgbClr val="DBF2F8"/>
              </a:highlight>
              <a:latin typeface="游ゴシック" panose="020B0400000000000000" pitchFamily="50" charset="-128"/>
              <a:ea typeface="游ゴシック" panose="020B0400000000000000" pitchFamily="50" charset="-128"/>
            </a:endParaRPr>
          </a:p>
          <a:p>
            <a:pPr marL="0" indent="0">
              <a:buNone/>
            </a:pPr>
            <a:r>
              <a:rPr lang="ja-JP" altLang="en-US" sz="1200" b="1" dirty="0">
                <a:solidFill>
                  <a:srgbClr val="FF0000"/>
                </a:solidFill>
                <a:latin typeface="游ゴシック" panose="020B0400000000000000" pitchFamily="50" charset="-128"/>
                <a:ea typeface="游ゴシック" panose="020B0400000000000000" pitchFamily="50" charset="-128"/>
              </a:rPr>
              <a:t>　　　　　　　　</a:t>
            </a:r>
            <a:r>
              <a:rPr lang="ja-JP" altLang="en-US" sz="1200" b="1" dirty="0">
                <a:solidFill>
                  <a:srgbClr val="FF0000"/>
                </a:solidFill>
                <a:highlight>
                  <a:srgbClr val="DBF2F8"/>
                </a:highlight>
                <a:latin typeface="游ゴシック" panose="020B0400000000000000" pitchFamily="50" charset="-128"/>
                <a:ea typeface="游ゴシック" panose="020B0400000000000000" pitchFamily="50" charset="-128"/>
              </a:rPr>
              <a:t>重複感を避けるために、異なる写真、異なるデザインでご用意ください</a:t>
            </a:r>
            <a:r>
              <a:rPr lang="ja-JP" altLang="en-US" sz="1200" dirty="0">
                <a:solidFill>
                  <a:srgbClr val="FF0000"/>
                </a:solidFill>
                <a:highlight>
                  <a:srgbClr val="DBF2F8"/>
                </a:highlight>
                <a:latin typeface="游ゴシック" panose="020B0400000000000000" pitchFamily="50" charset="-128"/>
                <a:ea typeface="游ゴシック" panose="020B0400000000000000" pitchFamily="50" charset="-128"/>
              </a:rPr>
              <a:t>。</a:t>
            </a:r>
            <a:endParaRPr lang="en-US" altLang="ja-JP" sz="1200" u="sng" dirty="0">
              <a:solidFill>
                <a:srgbClr val="FF0000"/>
              </a:solidFill>
              <a:highlight>
                <a:srgbClr val="DBF2F8"/>
              </a:highlight>
              <a:latin typeface="游ゴシック" panose="020B0400000000000000" pitchFamily="50" charset="-128"/>
              <a:ea typeface="游ゴシック" panose="020B0400000000000000" pitchFamily="50" charset="-128"/>
            </a:endParaRPr>
          </a:p>
          <a:p>
            <a:pPr marL="0" indent="0">
              <a:buNone/>
            </a:pPr>
            <a:endParaRPr lang="en-US" altLang="ja-JP" sz="1200" b="1" u="sng" dirty="0">
              <a:latin typeface="游ゴシック" panose="020B0400000000000000" pitchFamily="50" charset="-128"/>
              <a:ea typeface="游ゴシック" panose="020B0400000000000000" pitchFamily="50" charset="-128"/>
            </a:endParaRPr>
          </a:p>
          <a:p>
            <a:pPr marL="0" indent="0">
              <a:buNone/>
            </a:pPr>
            <a:r>
              <a:rPr lang="ja-JP" altLang="en-US" sz="1200" b="1" u="sng" dirty="0">
                <a:latin typeface="游ゴシック" panose="020B0400000000000000" pitchFamily="50" charset="-128"/>
                <a:ea typeface="游ゴシック" panose="020B0400000000000000" pitchFamily="50" charset="-128"/>
              </a:rPr>
              <a:t>▼ クリックカウント対照表</a:t>
            </a:r>
            <a:r>
              <a:rPr lang="ja-JP" altLang="en-US" sz="1200" dirty="0">
                <a:latin typeface="游ゴシック" panose="020B0400000000000000" pitchFamily="50" charset="-128"/>
                <a:ea typeface="游ゴシック" panose="020B0400000000000000" pitchFamily="50" charset="-128"/>
              </a:rPr>
              <a:t>・発注受領メールに添付されています</a:t>
            </a:r>
            <a:endParaRPr lang="en-US" altLang="ja-JP" sz="1200" dirty="0">
              <a:latin typeface="游ゴシック" panose="020B0400000000000000" pitchFamily="50" charset="-128"/>
              <a:ea typeface="游ゴシック" panose="020B0400000000000000" pitchFamily="50" charset="-128"/>
            </a:endParaRPr>
          </a:p>
          <a:p>
            <a:pPr marL="0" indent="0">
              <a:buNone/>
            </a:pPr>
            <a:r>
              <a:rPr lang="ja-JP" altLang="en-US" sz="1200" b="1" u="sng" dirty="0">
                <a:latin typeface="游ゴシック" panose="020B0400000000000000" pitchFamily="50" charset="-128"/>
                <a:ea typeface="游ゴシック" panose="020B0400000000000000" pitchFamily="50" charset="-128"/>
              </a:rPr>
              <a:t>▼ タイアップ管理番号</a:t>
            </a:r>
            <a:r>
              <a:rPr lang="ja-JP" altLang="en-US" sz="1200" dirty="0">
                <a:latin typeface="游ゴシック" panose="020B0400000000000000" pitchFamily="50" charset="-128"/>
                <a:ea typeface="游ゴシック" panose="020B0400000000000000" pitchFamily="50" charset="-128"/>
              </a:rPr>
              <a:t>・発注受領メールに記載されています。</a:t>
            </a:r>
            <a:endParaRPr lang="en-US" altLang="ja-JP" sz="1200" dirty="0">
              <a:latin typeface="游ゴシック" panose="020B0400000000000000" pitchFamily="50" charset="-128"/>
              <a:ea typeface="游ゴシック" panose="020B0400000000000000" pitchFamily="50" charset="-128"/>
            </a:endParaRPr>
          </a:p>
        </p:txBody>
      </p:sp>
      <p:graphicFrame>
        <p:nvGraphicFramePr>
          <p:cNvPr id="14" name="表 13">
            <a:extLst>
              <a:ext uri="{FF2B5EF4-FFF2-40B4-BE49-F238E27FC236}">
                <a16:creationId xmlns:a16="http://schemas.microsoft.com/office/drawing/2014/main" id="{63A79823-EA19-47F9-A183-17F66C07C7BB}"/>
              </a:ext>
            </a:extLst>
          </p:cNvPr>
          <p:cNvGraphicFramePr>
            <a:graphicFrameLocks noGrp="1"/>
          </p:cNvGraphicFramePr>
          <p:nvPr/>
        </p:nvGraphicFramePr>
        <p:xfrm>
          <a:off x="804322" y="1744750"/>
          <a:ext cx="7448043" cy="3032136"/>
        </p:xfrm>
        <a:graphic>
          <a:graphicData uri="http://schemas.openxmlformats.org/drawingml/2006/table">
            <a:tbl>
              <a:tblPr firstRow="1" bandRow="1">
                <a:tableStyleId>{3B4B98B0-60AC-42C2-AFA5-B58CD77FA1E5}</a:tableStyleId>
              </a:tblPr>
              <a:tblGrid>
                <a:gridCol w="1204036">
                  <a:extLst>
                    <a:ext uri="{9D8B030D-6E8A-4147-A177-3AD203B41FA5}">
                      <a16:colId xmlns:a16="http://schemas.microsoft.com/office/drawing/2014/main" val="1690908510"/>
                    </a:ext>
                  </a:extLst>
                </a:gridCol>
                <a:gridCol w="2772048">
                  <a:extLst>
                    <a:ext uri="{9D8B030D-6E8A-4147-A177-3AD203B41FA5}">
                      <a16:colId xmlns:a16="http://schemas.microsoft.com/office/drawing/2014/main" val="2356800465"/>
                    </a:ext>
                  </a:extLst>
                </a:gridCol>
                <a:gridCol w="3471959">
                  <a:extLst>
                    <a:ext uri="{9D8B030D-6E8A-4147-A177-3AD203B41FA5}">
                      <a16:colId xmlns:a16="http://schemas.microsoft.com/office/drawing/2014/main" val="3950282121"/>
                    </a:ext>
                  </a:extLst>
                </a:gridCol>
              </a:tblGrid>
              <a:tr h="230298">
                <a:tc>
                  <a:txBody>
                    <a:bodyPr/>
                    <a:lstStyle/>
                    <a:p>
                      <a:pPr algn="ctr"/>
                      <a:r>
                        <a:rPr kumimoji="1" lang="ja-JP" altLang="en-US" sz="1000" dirty="0">
                          <a:latin typeface="BIZ UDPゴシック" panose="020B0400000000000000" pitchFamily="50" charset="-128"/>
                          <a:ea typeface="BIZ UDPゴシック" panose="020B0400000000000000" pitchFamily="50" charset="-128"/>
                        </a:rPr>
                        <a:t>画像種類</a:t>
                      </a:r>
                      <a:endParaRPr kumimoji="1" lang="ja-JP" altLang="en-US" sz="1000" dirty="0">
                        <a:solidFill>
                          <a:schemeClr val="tx1"/>
                        </a:solidFill>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r>
                        <a:rPr kumimoji="1" lang="ja-JP" altLang="en-US" sz="1000" dirty="0">
                          <a:latin typeface="游ゴシック" panose="020B0400000000000000" pitchFamily="50" charset="-128"/>
                          <a:ea typeface="游ゴシック" panose="020B0400000000000000" pitchFamily="50" charset="-128"/>
                        </a:rPr>
                        <a:t>サイズ</a:t>
                      </a:r>
                      <a:endParaRPr kumimoji="1" lang="ja-JP" altLang="en-US" sz="1000" dirty="0">
                        <a:solidFill>
                          <a:schemeClr val="tx1"/>
                        </a:solidFill>
                        <a:latin typeface="游ゴシック" panose="020B0400000000000000" pitchFamily="50" charset="-128"/>
                        <a:ea typeface="游ゴシック" panose="020B0400000000000000" pitchFamily="50" charset="-128"/>
                      </a:endParaRP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r>
                        <a:rPr kumimoji="1" lang="ja-JP" altLang="en-US" sz="1000" dirty="0">
                          <a:latin typeface="游ゴシック" panose="020B0400000000000000" pitchFamily="50" charset="-128"/>
                          <a:ea typeface="游ゴシック" panose="020B0400000000000000" pitchFamily="50" charset="-128"/>
                        </a:rPr>
                        <a:t>備考</a:t>
                      </a:r>
                      <a:endParaRPr kumimoji="1" lang="ja-JP" altLang="en-US" sz="1000" dirty="0">
                        <a:solidFill>
                          <a:schemeClr val="tx1"/>
                        </a:solidFill>
                        <a:latin typeface="游ゴシック" panose="020B0400000000000000" pitchFamily="50" charset="-128"/>
                        <a:ea typeface="游ゴシック" panose="020B0400000000000000" pitchFamily="50" charset="-128"/>
                      </a:endParaRP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2516454856"/>
                  </a:ext>
                </a:extLst>
              </a:tr>
              <a:tr h="613233">
                <a:tc>
                  <a:txBody>
                    <a:bodyPr/>
                    <a:lstStyle/>
                    <a:p>
                      <a:r>
                        <a:rPr kumimoji="1" lang="ja-JP" altLang="en-US" sz="1000" dirty="0">
                          <a:latin typeface="BIZ UDPゴシック" panose="020B0400000000000000" pitchFamily="50" charset="-128"/>
                          <a:ea typeface="BIZ UDPゴシック" panose="020B0400000000000000" pitchFamily="50" charset="-128"/>
                        </a:rPr>
                        <a:t>看板画像</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dirty="0">
                          <a:solidFill>
                            <a:schemeClr val="tx1"/>
                          </a:solidFill>
                          <a:latin typeface="BIZ UDPゴシック" panose="020B0400000000000000" pitchFamily="50" charset="-128"/>
                          <a:ea typeface="BIZ UDPゴシック" panose="020B0400000000000000" pitchFamily="50" charset="-128"/>
                        </a:rPr>
                        <a:t>900×300px</a:t>
                      </a:r>
                      <a:r>
                        <a:rPr kumimoji="1" lang="ja-JP" altLang="en-US" sz="1000" dirty="0">
                          <a:solidFill>
                            <a:schemeClr val="tx1"/>
                          </a:solidFill>
                          <a:latin typeface="BIZ UDPゴシック" panose="020B0400000000000000" pitchFamily="50" charset="-128"/>
                          <a:ea typeface="BIZ UDPゴシック" panose="020B0400000000000000" pitchFamily="50" charset="-128"/>
                        </a:rPr>
                        <a:t>　（左右</a:t>
                      </a:r>
                      <a:r>
                        <a:rPr kumimoji="1" lang="en-US" altLang="ja-JP" sz="1000" dirty="0">
                          <a:solidFill>
                            <a:schemeClr val="tx1"/>
                          </a:solidFill>
                          <a:latin typeface="BIZ UDPゴシック" panose="020B0400000000000000" pitchFamily="50" charset="-128"/>
                          <a:ea typeface="BIZ UDPゴシック" panose="020B0400000000000000" pitchFamily="50" charset="-128"/>
                        </a:rPr>
                        <a:t>×</a:t>
                      </a:r>
                      <a:r>
                        <a:rPr kumimoji="1" lang="ja-JP" altLang="en-US" sz="1000" dirty="0">
                          <a:solidFill>
                            <a:schemeClr val="tx1"/>
                          </a:solidFill>
                          <a:latin typeface="BIZ UDPゴシック" panose="020B0400000000000000" pitchFamily="50" charset="-128"/>
                          <a:ea typeface="BIZ UDPゴシック" panose="020B0400000000000000" pitchFamily="50" charset="-128"/>
                        </a:rPr>
                        <a:t>天地</a:t>
                      </a:r>
                      <a:r>
                        <a:rPr kumimoji="1" lang="ja-JP" altLang="en-US" sz="1000" dirty="0">
                          <a:latin typeface="BIZ UDPゴシック" panose="020B0400000000000000" pitchFamily="50" charset="-128"/>
                          <a:ea typeface="BIZ UDPゴシック" panose="020B0400000000000000" pitchFamily="50" charset="-128"/>
                        </a:rPr>
                        <a:t>）</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tc>
                  <a:txBody>
                    <a:bodyPr/>
                    <a:lstStyle/>
                    <a:p>
                      <a:r>
                        <a:rPr kumimoji="1" lang="ja-JP" altLang="en-US" sz="1000" u="none" dirty="0">
                          <a:latin typeface="BIZ UDPゴシック" panose="020B0400000000000000" pitchFamily="50" charset="-128"/>
                          <a:ea typeface="BIZ UDPゴシック" panose="020B0400000000000000" pitchFamily="50" charset="-128"/>
                        </a:rPr>
                        <a:t>　</a:t>
                      </a:r>
                      <a:r>
                        <a:rPr kumimoji="1" lang="ja-JP" altLang="en-US" sz="1000" u="sng" dirty="0">
                          <a:latin typeface="BIZ UDPゴシック" panose="020B0400000000000000" pitchFamily="50" charset="-128"/>
                          <a:ea typeface="BIZ UDPゴシック" panose="020B0400000000000000" pitchFamily="50" charset="-128"/>
                        </a:rPr>
                        <a:t>「協</a:t>
                      </a:r>
                      <a:r>
                        <a:rPr kumimoji="1" lang="ja-JP" altLang="en-US" sz="1000" u="sng" dirty="0">
                          <a:solidFill>
                            <a:schemeClr val="tx1"/>
                          </a:solidFill>
                          <a:latin typeface="BIZ UDPゴシック" panose="020B0400000000000000" pitchFamily="50" charset="-128"/>
                          <a:ea typeface="BIZ UDPゴシック" panose="020B0400000000000000" pitchFamily="50" charset="-128"/>
                        </a:rPr>
                        <a:t>力：広告主</a:t>
                      </a:r>
                      <a:r>
                        <a:rPr kumimoji="1" lang="ja-JP" altLang="en-US" sz="1000" u="sng" dirty="0">
                          <a:latin typeface="BIZ UDPゴシック" panose="020B0400000000000000" pitchFamily="50" charset="-128"/>
                          <a:ea typeface="BIZ UDPゴシック" panose="020B0400000000000000" pitchFamily="50" charset="-128"/>
                        </a:rPr>
                        <a:t>名」をデザインに入れる</a:t>
                      </a:r>
                      <a:endParaRPr kumimoji="1" lang="en-US" altLang="ja-JP" sz="1000" u="sng" dirty="0">
                        <a:latin typeface="BIZ UDPゴシック" panose="020B0400000000000000" pitchFamily="50" charset="-128"/>
                        <a:ea typeface="BIZ UDPゴシック" panose="020B0400000000000000" pitchFamily="50" charset="-128"/>
                      </a:endParaRPr>
                    </a:p>
                    <a:p>
                      <a:r>
                        <a:rPr kumimoji="1" lang="ja-JP" altLang="en-US" sz="1000" dirty="0">
                          <a:latin typeface="BIZ UDPゴシック" panose="020B0400000000000000" pitchFamily="50" charset="-128"/>
                          <a:ea typeface="BIZ UDPゴシック" panose="020B0400000000000000" pitchFamily="50" charset="-128"/>
                        </a:rPr>
                        <a:t>　アイキャッチコピーを入れる（連載記事の場合は　連載名）　　　</a:t>
                      </a:r>
                      <a:endParaRPr kumimoji="1" lang="en-US" altLang="ja-JP" sz="1000" dirty="0">
                        <a:latin typeface="BIZ UDPゴシック" panose="020B0400000000000000" pitchFamily="50" charset="-128"/>
                        <a:ea typeface="BIZ UDPゴシック" panose="020B0400000000000000" pitchFamily="50" charset="-128"/>
                      </a:endParaRPr>
                    </a:p>
                    <a:p>
                      <a:r>
                        <a:rPr kumimoji="1" lang="ja-JP" altLang="en-US" sz="1000" u="none" dirty="0">
                          <a:solidFill>
                            <a:schemeClr val="tx1"/>
                          </a:solidFill>
                          <a:latin typeface="BIZ UDPゴシック" panose="020B0400000000000000" pitchFamily="50" charset="-128"/>
                          <a:ea typeface="BIZ UDPゴシック" panose="020B0400000000000000" pitchFamily="50" charset="-128"/>
                        </a:rPr>
                        <a:t>　</a:t>
                      </a:r>
                      <a:r>
                        <a:rPr kumimoji="1" lang="ja-JP" altLang="en-US" sz="1000" u="sng" dirty="0">
                          <a:solidFill>
                            <a:schemeClr val="tx1"/>
                          </a:solidFill>
                          <a:latin typeface="BIZ UDPゴシック" panose="020B0400000000000000" pitchFamily="50" charset="-128"/>
                          <a:ea typeface="BIZ UDPゴシック" panose="020B0400000000000000" pitchFamily="50" charset="-128"/>
                        </a:rPr>
                        <a:t>＊記事自体のタイトルと、角度の異なるコピーにする</a:t>
                      </a:r>
                      <a:endParaRPr kumimoji="1" lang="en-US" altLang="ja-JP" sz="1000" u="sng" dirty="0">
                        <a:solidFill>
                          <a:schemeClr val="tx1"/>
                        </a:solidFill>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alpha val="20000"/>
                      </a:schemeClr>
                    </a:solidFill>
                  </a:tcPr>
                </a:tc>
                <a:extLst>
                  <a:ext uri="{0D108BD9-81ED-4DB2-BD59-A6C34878D82A}">
                    <a16:rowId xmlns:a16="http://schemas.microsoft.com/office/drawing/2014/main" val="2098401975"/>
                  </a:ext>
                </a:extLst>
              </a:tr>
              <a:tr h="374234">
                <a:tc>
                  <a:txBody>
                    <a:bodyPr/>
                    <a:lstStyle/>
                    <a:p>
                      <a:r>
                        <a:rPr kumimoji="1" lang="ja-JP" altLang="en-US" sz="1000" dirty="0">
                          <a:latin typeface="BIZ UDPゴシック" panose="020B0400000000000000" pitchFamily="50" charset="-128"/>
                          <a:ea typeface="BIZ UDPゴシック" panose="020B0400000000000000" pitchFamily="50" charset="-128"/>
                        </a:rPr>
                        <a:t>代表画像 小</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r>
                        <a:rPr kumimoji="1" lang="en-US" altLang="ja-JP" sz="1000" b="1" dirty="0">
                          <a:latin typeface="BIZ UDPゴシック" panose="020B0400000000000000" pitchFamily="50" charset="-128"/>
                          <a:ea typeface="BIZ UDPゴシック" panose="020B0400000000000000" pitchFamily="50" charset="-128"/>
                        </a:rPr>
                        <a:t>800×600px</a:t>
                      </a:r>
                      <a:r>
                        <a:rPr kumimoji="1" lang="ja-JP" altLang="en-US" sz="1000" dirty="0">
                          <a:latin typeface="BIZ UDPゴシック" panose="020B0400000000000000" pitchFamily="50" charset="-128"/>
                          <a:ea typeface="BIZ UDPゴシック" panose="020B0400000000000000" pitchFamily="50" charset="-128"/>
                        </a:rPr>
                        <a:t>　（左右</a:t>
                      </a:r>
                      <a:r>
                        <a:rPr kumimoji="1" lang="en-US" altLang="ja-JP" sz="1000" dirty="0">
                          <a:latin typeface="BIZ UDPゴシック" panose="020B0400000000000000" pitchFamily="50" charset="-128"/>
                          <a:ea typeface="BIZ UDPゴシック" panose="020B0400000000000000" pitchFamily="50" charset="-128"/>
                        </a:rPr>
                        <a:t>×</a:t>
                      </a:r>
                      <a:r>
                        <a:rPr kumimoji="1" lang="ja-JP" altLang="en-US" sz="1000" dirty="0">
                          <a:latin typeface="BIZ UDPゴシック" panose="020B0400000000000000" pitchFamily="50" charset="-128"/>
                          <a:ea typeface="BIZ UDPゴシック" panose="020B0400000000000000" pitchFamily="50" charset="-128"/>
                        </a:rPr>
                        <a:t>天地）</a:t>
                      </a:r>
                      <a:endParaRPr kumimoji="1" lang="en-US" altLang="ja-JP" sz="100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kumimoji="1" lang="ja-JP" altLang="en-US" sz="1000" dirty="0">
                          <a:latin typeface="BIZ UDPゴシック" panose="020B0400000000000000" pitchFamily="50" charset="-128"/>
                          <a:ea typeface="BIZ UDPゴシック" panose="020B0400000000000000" pitchFamily="50" charset="-128"/>
                        </a:rPr>
                        <a:t>　メルマガ</a:t>
                      </a:r>
                      <a:endParaRPr kumimoji="1" lang="en-US" altLang="ja-JP" sz="100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98087264"/>
                  </a:ext>
                </a:extLst>
              </a:tr>
              <a:tr h="439980">
                <a:tc>
                  <a:txBody>
                    <a:bodyPr/>
                    <a:lstStyle/>
                    <a:p>
                      <a:r>
                        <a:rPr kumimoji="1" lang="ja-JP" altLang="en-US" sz="1000" b="0" dirty="0">
                          <a:latin typeface="BIZ UDPゴシック" panose="020B0400000000000000" pitchFamily="50" charset="-128"/>
                          <a:ea typeface="BIZ UDPゴシック" panose="020B0400000000000000" pitchFamily="50" charset="-128"/>
                        </a:rPr>
                        <a:t>★★代表画像 中</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alpha val="20000"/>
                      </a:schemeClr>
                    </a:solidFill>
                  </a:tcPr>
                </a:tc>
                <a:tc>
                  <a:txBody>
                    <a:bodyPr/>
                    <a:lstStyle/>
                    <a:p>
                      <a:pPr algn="ctr"/>
                      <a:r>
                        <a:rPr lang="en-US" altLang="ja-JP" sz="1100" b="0" dirty="0">
                          <a:solidFill>
                            <a:srgbClr val="FF0000"/>
                          </a:solidFill>
                          <a:latin typeface="BIZ UDPゴシック" panose="020B0400000000000000" pitchFamily="50" charset="-128"/>
                          <a:ea typeface="BIZ UDPゴシック" panose="020B0400000000000000" pitchFamily="50" charset="-128"/>
                        </a:rPr>
                        <a:t>1600×900</a:t>
                      </a:r>
                      <a:r>
                        <a:rPr lang="ja-JP" altLang="en-US" sz="1100" b="0" dirty="0">
                          <a:solidFill>
                            <a:srgbClr val="FF0000"/>
                          </a:solidFill>
                          <a:latin typeface="BIZ UDPゴシック" panose="020B0400000000000000" pitchFamily="50" charset="-128"/>
                          <a:ea typeface="BIZ UDPゴシック" panose="020B0400000000000000" pitchFamily="50" charset="-128"/>
                        </a:rPr>
                        <a:t>（</a:t>
                      </a:r>
                      <a:r>
                        <a:rPr lang="en-US" altLang="ja-JP" sz="1100" b="0" dirty="0">
                          <a:solidFill>
                            <a:srgbClr val="FF0000"/>
                          </a:solidFill>
                          <a:latin typeface="BIZ UDPゴシック" panose="020B0400000000000000" pitchFamily="50" charset="-128"/>
                          <a:ea typeface="BIZ UDPゴシック" panose="020B0400000000000000" pitchFamily="50" charset="-128"/>
                        </a:rPr>
                        <a:t>16</a:t>
                      </a:r>
                      <a:r>
                        <a:rPr lang="ja-JP" altLang="en-US" sz="1100" b="0" dirty="0">
                          <a:solidFill>
                            <a:srgbClr val="FF0000"/>
                          </a:solidFill>
                          <a:latin typeface="BIZ UDPゴシック" panose="020B0400000000000000" pitchFamily="50" charset="-128"/>
                          <a:ea typeface="BIZ UDPゴシック" panose="020B0400000000000000" pitchFamily="50" charset="-128"/>
                        </a:rPr>
                        <a:t>：</a:t>
                      </a:r>
                      <a:r>
                        <a:rPr lang="en-US" altLang="ja-JP" sz="1100" b="0" dirty="0">
                          <a:solidFill>
                            <a:srgbClr val="FF0000"/>
                          </a:solidFill>
                          <a:latin typeface="BIZ UDPゴシック" panose="020B0400000000000000" pitchFamily="50" charset="-128"/>
                          <a:ea typeface="BIZ UDPゴシック" panose="020B0400000000000000" pitchFamily="50" charset="-128"/>
                        </a:rPr>
                        <a:t>9</a:t>
                      </a:r>
                      <a:r>
                        <a:rPr lang="ja-JP" altLang="en-US" sz="1100" b="0" dirty="0">
                          <a:solidFill>
                            <a:srgbClr val="FF0000"/>
                          </a:solidFill>
                          <a:latin typeface="BIZ UDPゴシック" panose="020B0400000000000000" pitchFamily="50" charset="-128"/>
                          <a:ea typeface="BIZ UDPゴシック" panose="020B0400000000000000" pitchFamily="50" charset="-128"/>
                        </a:rPr>
                        <a:t>）</a:t>
                      </a:r>
                      <a:endParaRPr kumimoji="1" lang="en-US" altLang="ja-JP" sz="1000" b="1" dirty="0">
                        <a:solidFill>
                          <a:srgbClr val="FF0000"/>
                        </a:solidFill>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alpha val="20000"/>
                      </a:schemeClr>
                    </a:solidFill>
                  </a:tcPr>
                </a:tc>
                <a:tc>
                  <a:txBody>
                    <a:bodyPr/>
                    <a:lstStyle/>
                    <a:p>
                      <a:r>
                        <a:rPr kumimoji="1" lang="ja-JP" altLang="en-US" sz="1000" b="0" dirty="0">
                          <a:latin typeface="BIZ UDPゴシック" panose="020B0400000000000000" pitchFamily="50" charset="-128"/>
                          <a:ea typeface="BIZ UDPゴシック" panose="020B0400000000000000" pitchFamily="50" charset="-128"/>
                        </a:rPr>
                        <a:t>　</a:t>
                      </a:r>
                      <a:r>
                        <a:rPr kumimoji="1" lang="ja-JP" altLang="en-US" sz="1000" dirty="0">
                          <a:highlight>
                            <a:srgbClr val="FFFF00"/>
                          </a:highlight>
                          <a:latin typeface="BIZ UDPゴシック" panose="020B0400000000000000" pitchFamily="50" charset="-128"/>
                          <a:ea typeface="BIZ UDPゴシック" panose="020B0400000000000000" pitchFamily="50" charset="-128"/>
                        </a:rPr>
                        <a:t>サイトの「新着記事覧」</a:t>
                      </a:r>
                      <a:r>
                        <a:rPr kumimoji="1" lang="ja-JP" altLang="en-US" sz="1000" dirty="0">
                          <a:latin typeface="BIZ UDPゴシック" panose="020B0400000000000000" pitchFamily="50" charset="-128"/>
                          <a:ea typeface="BIZ UDPゴシック" panose="020B0400000000000000" pitchFamily="50" charset="-128"/>
                        </a:rPr>
                        <a:t>・</a:t>
                      </a:r>
                      <a:r>
                        <a:rPr kumimoji="1" lang="en-US" altLang="ja-JP" sz="1000" b="0" dirty="0">
                          <a:latin typeface="BIZ UDPゴシック" panose="020B0400000000000000" pitchFamily="50" charset="-128"/>
                          <a:ea typeface="BIZ UDPゴシック" panose="020B0400000000000000" pitchFamily="50" charset="-128"/>
                        </a:rPr>
                        <a:t>SNS</a:t>
                      </a:r>
                      <a:r>
                        <a:rPr kumimoji="1" lang="ja-JP" altLang="en-US" sz="1000" b="0" dirty="0">
                          <a:latin typeface="BIZ UDPゴシック" panose="020B0400000000000000" pitchFamily="50" charset="-128"/>
                          <a:ea typeface="BIZ UDPゴシック" panose="020B0400000000000000" pitchFamily="50" charset="-128"/>
                        </a:rPr>
                        <a:t>投稿（</a:t>
                      </a:r>
                      <a:r>
                        <a:rPr kumimoji="1" lang="en-US" altLang="ja-JP" sz="1000" b="0" dirty="0">
                          <a:latin typeface="BIZ UDPゴシック" panose="020B0400000000000000" pitchFamily="50" charset="-128"/>
                          <a:ea typeface="BIZ UDPゴシック" panose="020B0400000000000000" pitchFamily="50" charset="-128"/>
                        </a:rPr>
                        <a:t>Facebook</a:t>
                      </a:r>
                      <a:r>
                        <a:rPr kumimoji="1" lang="ja-JP" altLang="en-US" sz="1000" b="0" dirty="0">
                          <a:latin typeface="BIZ UDPゴシック" panose="020B0400000000000000" pitchFamily="50" charset="-128"/>
                          <a:ea typeface="BIZ UDPゴシック" panose="020B0400000000000000" pitchFamily="50" charset="-128"/>
                        </a:rPr>
                        <a:t>・</a:t>
                      </a:r>
                      <a:r>
                        <a:rPr kumimoji="1" lang="en-US" altLang="ja-JP" sz="1000" b="0" dirty="0">
                          <a:latin typeface="BIZ UDPゴシック" panose="020B0400000000000000" pitchFamily="50" charset="-128"/>
                          <a:ea typeface="BIZ UDPゴシック" panose="020B0400000000000000" pitchFamily="50" charset="-128"/>
                        </a:rPr>
                        <a:t>X</a:t>
                      </a:r>
                      <a:r>
                        <a:rPr kumimoji="1" lang="ja-JP" altLang="en-US" sz="1000" b="0" dirty="0">
                          <a:latin typeface="BIZ UDPゴシック" panose="020B0400000000000000" pitchFamily="50" charset="-128"/>
                          <a:ea typeface="BIZ UDPゴシック" panose="020B0400000000000000" pitchFamily="50" charset="-128"/>
                        </a:rPr>
                        <a:t>）に使用</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alpha val="20000"/>
                      </a:schemeClr>
                    </a:solidFill>
                  </a:tcPr>
                </a:tc>
                <a:extLst>
                  <a:ext uri="{0D108BD9-81ED-4DB2-BD59-A6C34878D82A}">
                    <a16:rowId xmlns:a16="http://schemas.microsoft.com/office/drawing/2014/main" val="2503659218"/>
                  </a:ext>
                </a:extLst>
              </a:tr>
              <a:tr h="1360849">
                <a:tc>
                  <a:txBody>
                    <a:bodyPr/>
                    <a:lstStyle/>
                    <a:p>
                      <a:r>
                        <a:rPr kumimoji="1" lang="ja-JP" altLang="en-US" sz="1000" dirty="0">
                          <a:latin typeface="BIZ UDPゴシック" panose="020B0400000000000000" pitchFamily="50" charset="-128"/>
                          <a:ea typeface="BIZ UDPゴシック" panose="020B0400000000000000" pitchFamily="50" charset="-128"/>
                        </a:rPr>
                        <a:t>本文中の画像</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just"/>
                      <a:r>
                        <a:rPr lang="ja-JP" altLang="en-US" sz="800" kern="100" dirty="0">
                          <a:solidFill>
                            <a:schemeClr val="tx1"/>
                          </a:solidFill>
                          <a:effectLst/>
                          <a:latin typeface="BIZ UDPゴシック" panose="020B0400000000000000" pitchFamily="50" charset="-128"/>
                          <a:ea typeface="BIZ UDPゴシック" panose="020B0400000000000000" pitchFamily="50" charset="-128"/>
                          <a:cs typeface="Times New Roman" panose="02020603050405020304" pitchFamily="18" charset="0"/>
                        </a:rPr>
                        <a:t>（＊記事本文中に図表などの画像を入れる場合）</a:t>
                      </a:r>
                      <a:endParaRPr lang="en-US" altLang="ja-JP" sz="800" kern="100" dirty="0">
                        <a:solidFill>
                          <a:schemeClr val="tx1"/>
                        </a:solidFill>
                        <a:effectLst/>
                        <a:latin typeface="BIZ UDPゴシック" panose="020B0400000000000000" pitchFamily="50" charset="-128"/>
                        <a:ea typeface="BIZ UDPゴシック" panose="020B0400000000000000" pitchFamily="50" charset="-128"/>
                        <a:cs typeface="Times New Roman" panose="02020603050405020304" pitchFamily="18" charset="0"/>
                      </a:endParaRPr>
                    </a:p>
                    <a:p>
                      <a:pPr algn="just"/>
                      <a:endParaRPr lang="en-US" altLang="ja-JP" sz="800" kern="100" dirty="0">
                        <a:solidFill>
                          <a:schemeClr val="tx1"/>
                        </a:solidFill>
                        <a:effectLst/>
                        <a:latin typeface="BIZ UDPゴシック" panose="020B0400000000000000" pitchFamily="50" charset="-128"/>
                        <a:ea typeface="BIZ UDPゴシック" panose="020B0400000000000000" pitchFamily="50" charset="-128"/>
                        <a:cs typeface="Times New Roman" panose="02020603050405020304" pitchFamily="18" charset="0"/>
                      </a:endParaRPr>
                    </a:p>
                    <a:p>
                      <a:pPr marL="0" marR="0" lvl="0" indent="0" algn="just" defTabSz="914377" rtl="0" eaLnBrk="1" fontAlgn="auto" latinLnBrk="0" hangingPunct="1">
                        <a:lnSpc>
                          <a:spcPct val="100000"/>
                        </a:lnSpc>
                        <a:spcBef>
                          <a:spcPts val="0"/>
                        </a:spcBef>
                        <a:spcAft>
                          <a:spcPts val="0"/>
                        </a:spcAft>
                        <a:buClrTx/>
                        <a:buSzTx/>
                        <a:buFontTx/>
                        <a:buNone/>
                        <a:tabLst/>
                        <a:defRPr/>
                      </a:pPr>
                      <a:r>
                        <a:rPr lang="ja-JP" altLang="en-US" sz="1000" kern="100" dirty="0">
                          <a:solidFill>
                            <a:schemeClr val="tx1"/>
                          </a:solidFill>
                          <a:effectLst/>
                          <a:latin typeface="BIZ UDPゴシック" panose="020B0400000000000000" pitchFamily="50" charset="-128"/>
                          <a:ea typeface="BIZ UDPゴシック" panose="020B0400000000000000" pitchFamily="50" charset="-128"/>
                          <a:cs typeface="Times New Roman" panose="02020603050405020304" pitchFamily="18" charset="0"/>
                        </a:rPr>
                        <a:t>　　　　　</a:t>
                      </a:r>
                      <a:r>
                        <a:rPr lang="ja-JP" altLang="en-US" sz="1000" b="1" kern="100" dirty="0">
                          <a:solidFill>
                            <a:schemeClr val="tx1"/>
                          </a:solidFill>
                          <a:effectLst/>
                          <a:latin typeface="BIZ UDPゴシック" panose="020B0400000000000000" pitchFamily="50" charset="-128"/>
                          <a:ea typeface="BIZ UDPゴシック" panose="020B0400000000000000" pitchFamily="50" charset="-128"/>
                          <a:cs typeface="Times New Roman" panose="02020603050405020304" pitchFamily="18" charset="0"/>
                        </a:rPr>
                        <a:t>　</a:t>
                      </a:r>
                      <a:r>
                        <a:rPr lang="en-US" altLang="ja-JP" sz="1000" b="1" kern="100" dirty="0">
                          <a:solidFill>
                            <a:schemeClr val="tx1"/>
                          </a:solidFill>
                          <a:effectLst/>
                          <a:latin typeface="BIZ UDPゴシック" panose="020B0400000000000000" pitchFamily="50" charset="-128"/>
                          <a:ea typeface="BIZ UDPゴシック" panose="020B0400000000000000" pitchFamily="50" charset="-128"/>
                          <a:cs typeface="Times New Roman" panose="02020603050405020304" pitchFamily="18" charset="0"/>
                        </a:rPr>
                        <a:t>600px</a:t>
                      </a:r>
                      <a:r>
                        <a:rPr lang="ja-JP" altLang="en-US" sz="1000" kern="100" dirty="0">
                          <a:solidFill>
                            <a:schemeClr val="tx1"/>
                          </a:solidFill>
                          <a:latin typeface="BIZ UDPゴシック" panose="020B0400000000000000" pitchFamily="50" charset="-128"/>
                          <a:ea typeface="BIZ UDPゴシック" panose="020B0400000000000000" pitchFamily="50" charset="-128"/>
                          <a:cs typeface="Times New Roman" panose="02020603050405020304" pitchFamily="18" charset="0"/>
                        </a:rPr>
                        <a:t>（左右</a:t>
                      </a:r>
                      <a:r>
                        <a:rPr lang="ja-JP" altLang="ja-JP" sz="1000" kern="100" dirty="0">
                          <a:solidFill>
                            <a:schemeClr val="tx1"/>
                          </a:solidFill>
                          <a:effectLst/>
                          <a:latin typeface="BIZ UDPゴシック" panose="020B0400000000000000" pitchFamily="50" charset="-128"/>
                          <a:ea typeface="BIZ UDPゴシック" panose="020B0400000000000000" pitchFamily="50" charset="-128"/>
                          <a:cs typeface="Times New Roman" panose="02020603050405020304" pitchFamily="18" charset="0"/>
                        </a:rPr>
                        <a:t>）</a:t>
                      </a:r>
                      <a:endParaRPr lang="en-US" altLang="ja-JP" sz="1000" kern="100" dirty="0">
                        <a:solidFill>
                          <a:schemeClr val="tx1"/>
                        </a:solidFill>
                        <a:effectLst/>
                        <a:latin typeface="BIZ UDPゴシック" panose="020B0400000000000000" pitchFamily="50" charset="-128"/>
                        <a:ea typeface="BIZ UDPゴシック" panose="020B0400000000000000" pitchFamily="50" charset="-128"/>
                        <a:cs typeface="Times New Roman" panose="02020603050405020304" pitchFamily="18" charset="0"/>
                      </a:endParaRPr>
                    </a:p>
                    <a:p>
                      <a:pPr marL="0" marR="0" lvl="0" indent="0" algn="just" defTabSz="914377" rtl="0" eaLnBrk="1" fontAlgn="auto" latinLnBrk="0" hangingPunct="1">
                        <a:lnSpc>
                          <a:spcPct val="100000"/>
                        </a:lnSpc>
                        <a:spcBef>
                          <a:spcPts val="0"/>
                        </a:spcBef>
                        <a:spcAft>
                          <a:spcPts val="0"/>
                        </a:spcAft>
                        <a:buClrTx/>
                        <a:buSzTx/>
                        <a:buFontTx/>
                        <a:buNone/>
                        <a:tabLst/>
                        <a:defRPr/>
                      </a:pPr>
                      <a:r>
                        <a:rPr lang="ja-JP" altLang="en-US" sz="1000" kern="100" dirty="0">
                          <a:solidFill>
                            <a:schemeClr val="tx1"/>
                          </a:solidFill>
                          <a:effectLst/>
                          <a:latin typeface="BIZ UDPゴシック" panose="020B0400000000000000" pitchFamily="50" charset="-128"/>
                          <a:ea typeface="BIZ UDPゴシック" panose="020B0400000000000000" pitchFamily="50" charset="-128"/>
                          <a:cs typeface="Times New Roman" panose="02020603050405020304" pitchFamily="18" charset="0"/>
                        </a:rPr>
                        <a:t>　　</a:t>
                      </a:r>
                      <a:r>
                        <a:rPr lang="ja-JP" altLang="en-US" sz="900" kern="100" dirty="0">
                          <a:solidFill>
                            <a:schemeClr val="tx1"/>
                          </a:solidFill>
                          <a:effectLst/>
                          <a:latin typeface="BIZ UDPゴシック" panose="020B0400000000000000" pitchFamily="50" charset="-128"/>
                          <a:ea typeface="BIZ UDPゴシック" panose="020B0400000000000000" pitchFamily="50" charset="-128"/>
                          <a:cs typeface="Times New Roman" panose="02020603050405020304" pitchFamily="18" charset="0"/>
                        </a:rPr>
                        <a:t>　</a:t>
                      </a:r>
                      <a:r>
                        <a:rPr lang="ja-JP" altLang="ja-JP" sz="900" kern="100" dirty="0">
                          <a:solidFill>
                            <a:schemeClr val="tx1"/>
                          </a:solidFill>
                          <a:effectLst/>
                          <a:latin typeface="BIZ UDPゴシック" panose="020B0400000000000000" pitchFamily="50" charset="-128"/>
                          <a:ea typeface="BIZ UDPゴシック" panose="020B0400000000000000" pitchFamily="50" charset="-128"/>
                          <a:cs typeface="Times New Roman" panose="02020603050405020304" pitchFamily="18" charset="0"/>
                        </a:rPr>
                        <a:t>拡大</a:t>
                      </a:r>
                      <a:r>
                        <a:rPr lang="ja-JP" altLang="en-US" sz="900" kern="100" dirty="0">
                          <a:solidFill>
                            <a:schemeClr val="tx1"/>
                          </a:solidFill>
                          <a:effectLst/>
                          <a:latin typeface="BIZ UDPゴシック" panose="020B0400000000000000" pitchFamily="50" charset="-128"/>
                          <a:ea typeface="BIZ UDPゴシック" panose="020B0400000000000000" pitchFamily="50" charset="-128"/>
                          <a:cs typeface="Times New Roman" panose="02020603050405020304" pitchFamily="18" charset="0"/>
                        </a:rPr>
                        <a:t>表示</a:t>
                      </a:r>
                      <a:r>
                        <a:rPr lang="ja-JP" altLang="ja-JP" sz="900" kern="100" dirty="0">
                          <a:solidFill>
                            <a:schemeClr val="tx1"/>
                          </a:solidFill>
                          <a:effectLst/>
                          <a:latin typeface="BIZ UDPゴシック" panose="020B0400000000000000" pitchFamily="50" charset="-128"/>
                          <a:ea typeface="BIZ UDPゴシック" panose="020B0400000000000000" pitchFamily="50" charset="-128"/>
                          <a:cs typeface="Times New Roman" panose="02020603050405020304" pitchFamily="18" charset="0"/>
                        </a:rPr>
                        <a:t>あり</a:t>
                      </a:r>
                      <a:r>
                        <a:rPr lang="ja-JP" altLang="en-US" sz="900" kern="100" dirty="0">
                          <a:solidFill>
                            <a:schemeClr val="tx1"/>
                          </a:solidFill>
                          <a:effectLst/>
                          <a:latin typeface="BIZ UDPゴシック" panose="020B0400000000000000" pitchFamily="50" charset="-128"/>
                          <a:ea typeface="BIZ UDPゴシック" panose="020B0400000000000000" pitchFamily="50" charset="-128"/>
                          <a:cs typeface="Times New Roman" panose="02020603050405020304" pitchFamily="18" charset="0"/>
                        </a:rPr>
                        <a:t>の場合→</a:t>
                      </a:r>
                      <a:r>
                        <a:rPr lang="en-US" altLang="ja-JP" sz="900" kern="100" dirty="0">
                          <a:solidFill>
                            <a:schemeClr val="tx1"/>
                          </a:solidFill>
                          <a:effectLst/>
                          <a:latin typeface="BIZ UDPゴシック" panose="020B0400000000000000" pitchFamily="50" charset="-128"/>
                          <a:ea typeface="BIZ UDPゴシック" panose="020B0400000000000000" pitchFamily="50" charset="-128"/>
                          <a:cs typeface="Times New Roman" panose="02020603050405020304" pitchFamily="18" charset="0"/>
                        </a:rPr>
                        <a:t>800px</a:t>
                      </a:r>
                      <a:r>
                        <a:rPr lang="ja-JP" altLang="en-US" sz="900" kern="100" dirty="0">
                          <a:solidFill>
                            <a:schemeClr val="tx1"/>
                          </a:solidFill>
                          <a:latin typeface="BIZ UDPゴシック" panose="020B0400000000000000" pitchFamily="50" charset="-128"/>
                          <a:ea typeface="BIZ UDPゴシック" panose="020B0400000000000000" pitchFamily="50" charset="-128"/>
                          <a:cs typeface="Times New Roman" panose="02020603050405020304" pitchFamily="18" charset="0"/>
                        </a:rPr>
                        <a:t> （左右</a:t>
                      </a:r>
                      <a:r>
                        <a:rPr lang="ja-JP" altLang="ja-JP" sz="900" kern="100" dirty="0">
                          <a:solidFill>
                            <a:schemeClr val="tx1"/>
                          </a:solidFill>
                          <a:effectLst/>
                          <a:latin typeface="BIZ UDPゴシック" panose="020B0400000000000000" pitchFamily="50" charset="-128"/>
                          <a:ea typeface="BIZ UDPゴシック" panose="020B0400000000000000" pitchFamily="50" charset="-128"/>
                          <a:cs typeface="Times New Roman" panose="02020603050405020304" pitchFamily="18" charset="0"/>
                        </a:rPr>
                        <a:t>）</a:t>
                      </a:r>
                      <a:endParaRPr lang="en-US" altLang="ja-JP" sz="900" kern="100" dirty="0">
                        <a:solidFill>
                          <a:schemeClr val="tx1"/>
                        </a:solidFill>
                        <a:effectLst/>
                        <a:latin typeface="BIZ UDPゴシック" panose="020B0400000000000000" pitchFamily="50" charset="-128"/>
                        <a:ea typeface="BIZ UDPゴシック" panose="020B0400000000000000" pitchFamily="50" charset="-128"/>
                        <a:cs typeface="Times New Roman" panose="02020603050405020304" pitchFamily="18" charset="0"/>
                      </a:endParaRPr>
                    </a:p>
                    <a:p>
                      <a:pPr marL="0" indent="0">
                        <a:buNone/>
                      </a:pPr>
                      <a:r>
                        <a:rPr kumimoji="1" lang="ja-JP" altLang="en-US" sz="1000" dirty="0">
                          <a:solidFill>
                            <a:schemeClr val="tx1"/>
                          </a:solidFill>
                          <a:latin typeface="BIZ UDPゴシック" panose="020B0400000000000000" pitchFamily="50" charset="-128"/>
                          <a:ea typeface="BIZ UDPゴシック" panose="020B0400000000000000" pitchFamily="50" charset="-128"/>
                        </a:rPr>
                        <a:t>　　　　　　ともに、</a:t>
                      </a:r>
                      <a:r>
                        <a:rPr kumimoji="1" lang="ja-JP" altLang="en-US" sz="1000" b="1" dirty="0">
                          <a:solidFill>
                            <a:schemeClr val="tx1"/>
                          </a:solidFill>
                          <a:latin typeface="BIZ UDPゴシック" panose="020B0400000000000000" pitchFamily="50" charset="-128"/>
                          <a:ea typeface="BIZ UDPゴシック" panose="020B0400000000000000" pitchFamily="50" charset="-128"/>
                        </a:rPr>
                        <a:t>最大</a:t>
                      </a:r>
                      <a:r>
                        <a:rPr kumimoji="1" lang="en-US" altLang="ja-JP" sz="1000" b="1" dirty="0">
                          <a:solidFill>
                            <a:schemeClr val="tx1"/>
                          </a:solidFill>
                          <a:latin typeface="BIZ UDPゴシック" panose="020B0400000000000000" pitchFamily="50" charset="-128"/>
                          <a:ea typeface="BIZ UDPゴシック" panose="020B0400000000000000" pitchFamily="50" charset="-128"/>
                        </a:rPr>
                        <a:t>500KB</a:t>
                      </a:r>
                    </a:p>
                    <a:p>
                      <a:pPr marL="0" indent="0">
                        <a:buNone/>
                      </a:pPr>
                      <a:endParaRPr lang="en-US" altLang="ja-JP" sz="1000" dirty="0">
                        <a:latin typeface="BIZ UDPゴシック" panose="020B0400000000000000" pitchFamily="50" charset="-128"/>
                        <a:ea typeface="BIZ UDPゴシック" panose="020B0400000000000000" pitchFamily="50" charset="-128"/>
                      </a:endParaRPr>
                    </a:p>
                    <a:p>
                      <a:pPr marL="0" indent="0">
                        <a:buNone/>
                      </a:pPr>
                      <a:r>
                        <a:rPr lang="ja-JP" altLang="en-US" sz="1000" dirty="0">
                          <a:latin typeface="BIZ UDPゴシック" panose="020B0400000000000000" pitchFamily="50" charset="-128"/>
                          <a:ea typeface="BIZ UDPゴシック" panose="020B0400000000000000" pitchFamily="50" charset="-128"/>
                        </a:rPr>
                        <a:t>・ファイル形式：　</a:t>
                      </a:r>
                      <a:r>
                        <a:rPr lang="en-US" altLang="ja-JP" sz="1100" dirty="0">
                          <a:latin typeface="BIZ UDPゴシック" panose="020B0400000000000000" pitchFamily="50" charset="-128"/>
                          <a:ea typeface="BIZ UDPゴシック" panose="020B0400000000000000" pitchFamily="50" charset="-128"/>
                        </a:rPr>
                        <a:t>jpg</a:t>
                      </a:r>
                      <a:endParaRPr lang="ja-JP" altLang="en-US" sz="1100" dirty="0">
                        <a:latin typeface="BIZ UDPゴシック" panose="020B0400000000000000" pitchFamily="50" charset="-128"/>
                        <a:ea typeface="BIZ UDPゴシック" panose="020B0400000000000000" pitchFamily="50" charset="-128"/>
                      </a:endParaRPr>
                    </a:p>
                    <a:p>
                      <a:pPr marL="0" indent="0">
                        <a:buNone/>
                      </a:pPr>
                      <a:r>
                        <a:rPr lang="ja-JP" altLang="en-US" sz="1000" dirty="0">
                          <a:latin typeface="BIZ UDPゴシック" panose="020B0400000000000000" pitchFamily="50" charset="-128"/>
                          <a:ea typeface="BIZ UDPゴシック" panose="020B0400000000000000" pitchFamily="50" charset="-128"/>
                        </a:rPr>
                        <a:t>・掲載する</a:t>
                      </a:r>
                      <a:r>
                        <a:rPr lang="ja-JP" altLang="en-US" sz="1000" dirty="0">
                          <a:solidFill>
                            <a:schemeClr val="tx1"/>
                          </a:solidFill>
                          <a:latin typeface="BIZ UDPゴシック" panose="020B0400000000000000" pitchFamily="50" charset="-128"/>
                          <a:ea typeface="BIZ UDPゴシック" panose="020B0400000000000000" pitchFamily="50" charset="-128"/>
                        </a:rPr>
                        <a:t>画像データは、総計で</a:t>
                      </a:r>
                      <a:r>
                        <a:rPr lang="en-US" altLang="ja-JP" sz="1000" dirty="0">
                          <a:solidFill>
                            <a:schemeClr val="tx1"/>
                          </a:solidFill>
                          <a:latin typeface="BIZ UDPゴシック" panose="020B0400000000000000" pitchFamily="50" charset="-128"/>
                          <a:ea typeface="BIZ UDPゴシック" panose="020B0400000000000000" pitchFamily="50" charset="-128"/>
                        </a:rPr>
                        <a:t>2MB</a:t>
                      </a:r>
                      <a:r>
                        <a:rPr lang="ja-JP" altLang="en-US" sz="1000" dirty="0">
                          <a:solidFill>
                            <a:schemeClr val="tx1"/>
                          </a:solidFill>
                          <a:latin typeface="BIZ UDPゴシック" panose="020B0400000000000000" pitchFamily="50" charset="-128"/>
                          <a:ea typeface="BIZ UDPゴシック" panose="020B0400000000000000" pitchFamily="50" charset="-128"/>
                        </a:rPr>
                        <a:t>まで</a:t>
                      </a:r>
                      <a:endParaRPr lang="en-US" altLang="ja-JP" sz="1000" dirty="0">
                        <a:solidFill>
                          <a:schemeClr val="tx1"/>
                        </a:solidFill>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endParaRPr kumimoji="1" lang="en-US" altLang="ja-JP" sz="100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2716018812"/>
                  </a:ext>
                </a:extLst>
              </a:tr>
            </a:tbl>
          </a:graphicData>
        </a:graphic>
      </p:graphicFrame>
      <p:sp>
        <p:nvSpPr>
          <p:cNvPr id="4" name="Freeform 5">
            <a:extLst>
              <a:ext uri="{FF2B5EF4-FFF2-40B4-BE49-F238E27FC236}">
                <a16:creationId xmlns:a16="http://schemas.microsoft.com/office/drawing/2014/main" id="{E9900FA3-BDC1-DB7E-FB5F-5795D0955DE3}"/>
              </a:ext>
            </a:extLst>
          </p:cNvPr>
          <p:cNvSpPr/>
          <p:nvPr/>
        </p:nvSpPr>
        <p:spPr>
          <a:xfrm>
            <a:off x="7592037" y="352339"/>
            <a:ext cx="1241294" cy="280814"/>
          </a:xfrm>
          <a:custGeom>
            <a:avLst/>
            <a:gdLst/>
            <a:ahLst/>
            <a:cxnLst/>
            <a:rect l="l" t="t" r="r" b="b"/>
            <a:pathLst>
              <a:path w="4388356" h="954467">
                <a:moveTo>
                  <a:pt x="0" y="0"/>
                </a:moveTo>
                <a:lnTo>
                  <a:pt x="4388356" y="0"/>
                </a:lnTo>
                <a:lnTo>
                  <a:pt x="4388356" y="954467"/>
                </a:lnTo>
                <a:lnTo>
                  <a:pt x="0" y="954467"/>
                </a:lnTo>
                <a:lnTo>
                  <a:pt x="0" y="0"/>
                </a:lnTo>
                <a:close/>
              </a:path>
            </a:pathLst>
          </a:custGeom>
          <a:blipFill>
            <a:blip r:embed="rId3"/>
            <a:stretch>
              <a:fillRect/>
            </a:stretch>
          </a:blipFill>
        </p:spPr>
        <p:txBody>
          <a:bodyPr/>
          <a:lstStyle/>
          <a:p>
            <a:endParaRPr lang="ja-JP" altLang="en-US"/>
          </a:p>
        </p:txBody>
      </p:sp>
    </p:spTree>
    <p:extLst>
      <p:ext uri="{BB962C8B-B14F-4D97-AF65-F5344CB8AC3E}">
        <p14:creationId xmlns:p14="http://schemas.microsoft.com/office/powerpoint/2010/main" val="189095818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477217-1B83-B649-43CA-04637E33313F}"/>
            </a:ext>
          </a:extLst>
        </p:cNvPr>
        <p:cNvGrpSpPr/>
        <p:nvPr/>
      </p:nvGrpSpPr>
      <p:grpSpPr>
        <a:xfrm>
          <a:off x="0" y="0"/>
          <a:ext cx="0" cy="0"/>
          <a:chOff x="0" y="0"/>
          <a:chExt cx="0" cy="0"/>
        </a:xfrm>
      </p:grpSpPr>
      <p:pic>
        <p:nvPicPr>
          <p:cNvPr id="10" name="図 9" descr="グラフィカル ユーザー インターフェイス, アプリケーション, Web サイト&#10;&#10;AI 生成コンテンツは誤りを含む可能性があります。">
            <a:extLst>
              <a:ext uri="{FF2B5EF4-FFF2-40B4-BE49-F238E27FC236}">
                <a16:creationId xmlns:a16="http://schemas.microsoft.com/office/drawing/2014/main" id="{BAA25ACE-5A23-7037-DD1F-CE93235FAC2D}"/>
              </a:ext>
            </a:extLst>
          </p:cNvPr>
          <p:cNvPicPr>
            <a:picLocks noChangeAspect="1"/>
          </p:cNvPicPr>
          <p:nvPr/>
        </p:nvPicPr>
        <p:blipFill>
          <a:blip r:embed="rId2"/>
          <a:stretch>
            <a:fillRect/>
          </a:stretch>
        </p:blipFill>
        <p:spPr>
          <a:xfrm>
            <a:off x="465601" y="890017"/>
            <a:ext cx="1884887" cy="390652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121" name="矢印: 下 1120">
            <a:extLst>
              <a:ext uri="{FF2B5EF4-FFF2-40B4-BE49-F238E27FC236}">
                <a16:creationId xmlns:a16="http://schemas.microsoft.com/office/drawing/2014/main" id="{3959C659-C011-3278-ABF8-CFB2E9AB2665}"/>
              </a:ext>
            </a:extLst>
          </p:cNvPr>
          <p:cNvSpPr/>
          <p:nvPr/>
        </p:nvSpPr>
        <p:spPr>
          <a:xfrm rot="16200000" flipV="1">
            <a:off x="6679135" y="897523"/>
            <a:ext cx="873206" cy="1945520"/>
          </a:xfrm>
          <a:prstGeom prst="downArrow">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120" name="矢印: 下 1119">
            <a:extLst>
              <a:ext uri="{FF2B5EF4-FFF2-40B4-BE49-F238E27FC236}">
                <a16:creationId xmlns:a16="http://schemas.microsoft.com/office/drawing/2014/main" id="{8B562F88-A7D7-2F09-978B-8A1B2A016BD6}"/>
              </a:ext>
            </a:extLst>
          </p:cNvPr>
          <p:cNvSpPr/>
          <p:nvPr/>
        </p:nvSpPr>
        <p:spPr>
          <a:xfrm rot="16200000">
            <a:off x="2941947" y="1019233"/>
            <a:ext cx="876750" cy="2029010"/>
          </a:xfrm>
          <a:prstGeom prst="downArrow">
            <a:avLst/>
          </a:prstGeom>
          <a:solidFill>
            <a:schemeClr val="accent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nvGrpSpPr>
          <p:cNvPr id="1101" name="グループ化 1100">
            <a:extLst>
              <a:ext uri="{FF2B5EF4-FFF2-40B4-BE49-F238E27FC236}">
                <a16:creationId xmlns:a16="http://schemas.microsoft.com/office/drawing/2014/main" id="{79081B0F-F401-F081-0440-3BD698618E2C}"/>
              </a:ext>
            </a:extLst>
          </p:cNvPr>
          <p:cNvGrpSpPr/>
          <p:nvPr/>
        </p:nvGrpSpPr>
        <p:grpSpPr>
          <a:xfrm>
            <a:off x="8122877" y="686469"/>
            <a:ext cx="669738" cy="1320737"/>
            <a:chOff x="5480507" y="2448752"/>
            <a:chExt cx="1021450" cy="1926000"/>
          </a:xfrm>
        </p:grpSpPr>
        <p:grpSp>
          <p:nvGrpSpPr>
            <p:cNvPr id="1102" name="グループ化 1101">
              <a:extLst>
                <a:ext uri="{FF2B5EF4-FFF2-40B4-BE49-F238E27FC236}">
                  <a16:creationId xmlns:a16="http://schemas.microsoft.com/office/drawing/2014/main" id="{31BFFA10-A713-63E5-35CF-322284F83DF6}"/>
                </a:ext>
              </a:extLst>
            </p:cNvPr>
            <p:cNvGrpSpPr/>
            <p:nvPr/>
          </p:nvGrpSpPr>
          <p:grpSpPr>
            <a:xfrm>
              <a:off x="5480507" y="2448752"/>
              <a:ext cx="1021450" cy="1926000"/>
              <a:chOff x="337005" y="920333"/>
              <a:chExt cx="2094251" cy="3948828"/>
            </a:xfrm>
          </p:grpSpPr>
          <p:sp>
            <p:nvSpPr>
              <p:cNvPr id="1104" name="四角形: 角を丸くする 1103">
                <a:extLst>
                  <a:ext uri="{FF2B5EF4-FFF2-40B4-BE49-F238E27FC236}">
                    <a16:creationId xmlns:a16="http://schemas.microsoft.com/office/drawing/2014/main" id="{AFC79E89-48ED-14DE-9191-38819B1E2D88}"/>
                  </a:ext>
                </a:extLst>
              </p:cNvPr>
              <p:cNvSpPr/>
              <p:nvPr/>
            </p:nvSpPr>
            <p:spPr>
              <a:xfrm>
                <a:off x="337005" y="920333"/>
                <a:ext cx="2094251" cy="3948828"/>
              </a:xfrm>
              <a:prstGeom prst="roundRect">
                <a:avLst>
                  <a:gd name="adj" fmla="val 8841"/>
                </a:avLst>
              </a:prstGeom>
              <a:solidFill>
                <a:schemeClr val="bg1">
                  <a:lumMod val="65000"/>
                </a:schemeClr>
              </a:solid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36000" numCol="1" spcCol="0" rtlCol="0" fromWordArt="0" anchor="ctr" anchorCtr="0" forceAA="0" compatLnSpc="1">
                <a:prstTxWarp prst="textNoShape">
                  <a:avLst/>
                </a:prstTxWarp>
                <a:noAutofit/>
              </a:bodyPr>
              <a:lstStyle/>
              <a:p>
                <a:pPr algn="ctr">
                  <a:lnSpc>
                    <a:spcPct val="150000"/>
                  </a:lnSpc>
                </a:pPr>
                <a:endParaRPr kumimoji="1" lang="ja-JP" altLang="en-US" sz="900" b="1" dirty="0">
                  <a:solidFill>
                    <a:prstClr val="black"/>
                  </a:solidFill>
                  <a:latin typeface="Trebuchet MS"/>
                  <a:ea typeface="游ゴシック"/>
                </a:endParaRPr>
              </a:p>
            </p:txBody>
          </p:sp>
          <p:sp>
            <p:nvSpPr>
              <p:cNvPr id="1105" name="楕円 1104">
                <a:extLst>
                  <a:ext uri="{FF2B5EF4-FFF2-40B4-BE49-F238E27FC236}">
                    <a16:creationId xmlns:a16="http://schemas.microsoft.com/office/drawing/2014/main" id="{746CD5A6-75C7-C31C-BE79-241947411CDF}"/>
                  </a:ext>
                </a:extLst>
              </p:cNvPr>
              <p:cNvSpPr/>
              <p:nvPr/>
            </p:nvSpPr>
            <p:spPr>
              <a:xfrm>
                <a:off x="1208584" y="4402761"/>
                <a:ext cx="360040" cy="360040"/>
              </a:xfrm>
              <a:prstGeom prst="ellipse">
                <a:avLst/>
              </a:prstGeom>
              <a:solidFill>
                <a:schemeClr val="bg1">
                  <a:lumMod val="50000"/>
                </a:schemeClr>
              </a:solid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36000" numCol="1" spcCol="0" rtlCol="0" fromWordArt="0" anchor="ctr" anchorCtr="0" forceAA="0" compatLnSpc="1">
                <a:prstTxWarp prst="textNoShape">
                  <a:avLst/>
                </a:prstTxWarp>
                <a:noAutofit/>
              </a:bodyPr>
              <a:lstStyle/>
              <a:p>
                <a:pPr algn="ctr">
                  <a:lnSpc>
                    <a:spcPct val="150000"/>
                  </a:lnSpc>
                </a:pPr>
                <a:endParaRPr kumimoji="1" lang="ja-JP" altLang="en-US" sz="900" b="1" dirty="0">
                  <a:solidFill>
                    <a:prstClr val="black"/>
                  </a:solidFill>
                  <a:latin typeface="Trebuchet MS"/>
                  <a:ea typeface="游ゴシック"/>
                </a:endParaRPr>
              </a:p>
            </p:txBody>
          </p:sp>
        </p:grpSp>
        <p:pic>
          <p:nvPicPr>
            <p:cNvPr id="1103" name="図 1102">
              <a:extLst>
                <a:ext uri="{FF2B5EF4-FFF2-40B4-BE49-F238E27FC236}">
                  <a16:creationId xmlns:a16="http://schemas.microsoft.com/office/drawing/2014/main" id="{DF078BD7-6B27-E4A3-F1E3-44136B15ACAB}"/>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5557603" y="2570635"/>
              <a:ext cx="870610" cy="1537584"/>
            </a:xfrm>
            <a:prstGeom prst="rect">
              <a:avLst/>
            </a:prstGeom>
          </p:spPr>
        </p:pic>
      </p:grpSp>
      <p:sp>
        <p:nvSpPr>
          <p:cNvPr id="7" name="タイトル 6">
            <a:extLst>
              <a:ext uri="{FF2B5EF4-FFF2-40B4-BE49-F238E27FC236}">
                <a16:creationId xmlns:a16="http://schemas.microsoft.com/office/drawing/2014/main" id="{F38DE047-0DA4-2772-123E-D34E83A70F71}"/>
              </a:ext>
            </a:extLst>
          </p:cNvPr>
          <p:cNvSpPr>
            <a:spLocks noGrp="1"/>
          </p:cNvSpPr>
          <p:nvPr>
            <p:ph type="title"/>
          </p:nvPr>
        </p:nvSpPr>
        <p:spPr>
          <a:xfrm>
            <a:off x="1736353" y="211360"/>
            <a:ext cx="4778995" cy="388720"/>
          </a:xfrm>
        </p:spPr>
        <p:txBody>
          <a:bodyPr>
            <a:noAutofit/>
          </a:bodyPr>
          <a:lstStyle/>
          <a:p>
            <a:r>
              <a:rPr lang="en-US" altLang="ja-JP" sz="2400" b="1" dirty="0">
                <a:solidFill>
                  <a:srgbClr val="02A3C7"/>
                </a:solidFill>
                <a:latin typeface="BIZ UDPゴシック" panose="020B0400000000000000" pitchFamily="50" charset="-128"/>
                <a:ea typeface="BIZ UDPゴシック" panose="020B0400000000000000" pitchFamily="50" charset="-128"/>
              </a:rPr>
              <a:t>3. </a:t>
            </a:r>
            <a:r>
              <a:rPr lang="ja-JP" altLang="en-US" sz="2400" dirty="0">
                <a:solidFill>
                  <a:srgbClr val="02A3C7"/>
                </a:solidFill>
                <a:latin typeface="BIZ UDPゴシック" panose="020B0400000000000000" pitchFamily="50" charset="-128"/>
                <a:ea typeface="BIZ UDPゴシック" panose="020B0400000000000000" pitchFamily="50" charset="-128"/>
              </a:rPr>
              <a:t>「誘導仕様」と「納品アイテム」</a:t>
            </a:r>
          </a:p>
        </p:txBody>
      </p:sp>
      <p:cxnSp>
        <p:nvCxnSpPr>
          <p:cNvPr id="9" name="直線コネクタ 8">
            <a:extLst>
              <a:ext uri="{FF2B5EF4-FFF2-40B4-BE49-F238E27FC236}">
                <a16:creationId xmlns:a16="http://schemas.microsoft.com/office/drawing/2014/main" id="{F9FE95A1-C0CF-2E95-54BD-37A5720CB1EC}"/>
              </a:ext>
            </a:extLst>
          </p:cNvPr>
          <p:cNvCxnSpPr>
            <a:cxnSpLocks/>
          </p:cNvCxnSpPr>
          <p:nvPr/>
        </p:nvCxnSpPr>
        <p:spPr>
          <a:xfrm>
            <a:off x="9567070" y="1337712"/>
            <a:ext cx="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E2652CAD-4A94-F85A-6A5F-DE95988AAC65}"/>
              </a:ext>
            </a:extLst>
          </p:cNvPr>
          <p:cNvCxnSpPr>
            <a:cxnSpLocks/>
          </p:cNvCxnSpPr>
          <p:nvPr/>
        </p:nvCxnSpPr>
        <p:spPr>
          <a:xfrm flipV="1">
            <a:off x="139760" y="618223"/>
            <a:ext cx="8648923" cy="42293"/>
          </a:xfrm>
          <a:prstGeom prst="line">
            <a:avLst/>
          </a:prstGeom>
          <a:ln w="19050">
            <a:solidFill>
              <a:srgbClr val="B8B6C3"/>
            </a:solidFill>
          </a:ln>
        </p:spPr>
        <p:style>
          <a:lnRef idx="1">
            <a:schemeClr val="accent1"/>
          </a:lnRef>
          <a:fillRef idx="0">
            <a:schemeClr val="accent1"/>
          </a:fillRef>
          <a:effectRef idx="0">
            <a:schemeClr val="accent1"/>
          </a:effectRef>
          <a:fontRef idx="minor">
            <a:schemeClr val="tx1"/>
          </a:fontRef>
        </p:style>
      </p:cxnSp>
      <p:sp>
        <p:nvSpPr>
          <p:cNvPr id="58" name="スライド番号プレースホルダー 57">
            <a:extLst>
              <a:ext uri="{FF2B5EF4-FFF2-40B4-BE49-F238E27FC236}">
                <a16:creationId xmlns:a16="http://schemas.microsoft.com/office/drawing/2014/main" id="{F36A90CD-A8FF-8300-61B0-B11724508BC3}"/>
              </a:ext>
            </a:extLst>
          </p:cNvPr>
          <p:cNvSpPr>
            <a:spLocks noGrp="1"/>
          </p:cNvSpPr>
          <p:nvPr>
            <p:ph type="sldNum" sz="quarter" idx="12"/>
          </p:nvPr>
        </p:nvSpPr>
        <p:spPr>
          <a:xfrm>
            <a:off x="6515348" y="6203232"/>
            <a:ext cx="2133600" cy="365125"/>
          </a:xfrm>
        </p:spPr>
        <p:txBody>
          <a:bodyPr/>
          <a:lstStyle/>
          <a:p>
            <a:fld id="{F44BBF4E-D3A2-4DCA-9F57-CC6AF0EC048B}" type="slidenum">
              <a:rPr lang="en-US" smtClean="0"/>
              <a:t>18</a:t>
            </a:fld>
            <a:endParaRPr lang="en-US" dirty="0"/>
          </a:p>
        </p:txBody>
      </p:sp>
      <p:pic>
        <p:nvPicPr>
          <p:cNvPr id="1024" name="図 1023">
            <a:extLst>
              <a:ext uri="{FF2B5EF4-FFF2-40B4-BE49-F238E27FC236}">
                <a16:creationId xmlns:a16="http://schemas.microsoft.com/office/drawing/2014/main" id="{D6EC029E-DD97-ECC1-C09E-75990DCDE18F}"/>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799494" y="1137955"/>
            <a:ext cx="289004" cy="305008"/>
          </a:xfrm>
          <a:prstGeom prst="rect">
            <a:avLst/>
          </a:prstGeom>
        </p:spPr>
      </p:pic>
      <p:pic>
        <p:nvPicPr>
          <p:cNvPr id="1036" name="図 1035">
            <a:extLst>
              <a:ext uri="{FF2B5EF4-FFF2-40B4-BE49-F238E27FC236}">
                <a16:creationId xmlns:a16="http://schemas.microsoft.com/office/drawing/2014/main" id="{40452DE3-117A-BD94-1910-19DE68B5D11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121937" y="1156845"/>
            <a:ext cx="262066" cy="66136"/>
          </a:xfrm>
          <a:prstGeom prst="rect">
            <a:avLst/>
          </a:prstGeom>
        </p:spPr>
      </p:pic>
      <p:pic>
        <p:nvPicPr>
          <p:cNvPr id="1041" name="図 1040">
            <a:extLst>
              <a:ext uri="{FF2B5EF4-FFF2-40B4-BE49-F238E27FC236}">
                <a16:creationId xmlns:a16="http://schemas.microsoft.com/office/drawing/2014/main" id="{B540531E-ED96-E223-4221-5D2A80F2773C}"/>
              </a:ext>
            </a:extLst>
          </p:cNvPr>
          <p:cNvPicPr>
            <a:picLocks noChangeAspect="1"/>
          </p:cNvPicPr>
          <p:nvPr/>
        </p:nvPicPr>
        <p:blipFill>
          <a:blip r:embed="rId6"/>
          <a:stretch>
            <a:fillRect/>
          </a:stretch>
        </p:blipFill>
        <p:spPr>
          <a:xfrm>
            <a:off x="7777228" y="2112418"/>
            <a:ext cx="354821" cy="362535"/>
          </a:xfrm>
          <a:prstGeom prst="rect">
            <a:avLst/>
          </a:prstGeom>
        </p:spPr>
      </p:pic>
      <p:sp>
        <p:nvSpPr>
          <p:cNvPr id="1042" name="テキスト ボックス 1041">
            <a:extLst>
              <a:ext uri="{FF2B5EF4-FFF2-40B4-BE49-F238E27FC236}">
                <a16:creationId xmlns:a16="http://schemas.microsoft.com/office/drawing/2014/main" id="{2A356877-FE53-1C44-7283-580BA29616FE}"/>
              </a:ext>
            </a:extLst>
          </p:cNvPr>
          <p:cNvSpPr txBox="1"/>
          <p:nvPr/>
        </p:nvSpPr>
        <p:spPr>
          <a:xfrm>
            <a:off x="249454" y="4571193"/>
            <a:ext cx="153888" cy="184666"/>
          </a:xfrm>
          <a:prstGeom prst="rect">
            <a:avLst/>
          </a:prstGeom>
          <a:solidFill>
            <a:schemeClr val="bg1">
              <a:alpha val="70000"/>
            </a:schemeClr>
          </a:solidFill>
          <a:ln>
            <a:noFill/>
          </a:ln>
        </p:spPr>
        <p:txBody>
          <a:bodyPr wrap="none" lIns="0" tIns="0" rIns="0" bIns="0" rtlCol="0">
            <a:spAutoFit/>
          </a:bodyPr>
          <a:lstStyle/>
          <a:p>
            <a:pPr algn="ctr"/>
            <a:r>
              <a:rPr kumimoji="1" lang="ja-JP" altLang="en-US" sz="1200" b="1" dirty="0">
                <a:solidFill>
                  <a:srgbClr val="FF0000"/>
                </a:solidFill>
                <a:latin typeface="Trebuchet MS"/>
                <a:ea typeface="游ゴシック"/>
              </a:rPr>
              <a:t>②</a:t>
            </a:r>
          </a:p>
        </p:txBody>
      </p:sp>
      <p:grpSp>
        <p:nvGrpSpPr>
          <p:cNvPr id="1044" name="グループ化 1043">
            <a:extLst>
              <a:ext uri="{FF2B5EF4-FFF2-40B4-BE49-F238E27FC236}">
                <a16:creationId xmlns:a16="http://schemas.microsoft.com/office/drawing/2014/main" id="{A70FD103-AF65-C470-6D74-A3EBB69CDBCA}"/>
              </a:ext>
            </a:extLst>
          </p:cNvPr>
          <p:cNvGrpSpPr/>
          <p:nvPr/>
        </p:nvGrpSpPr>
        <p:grpSpPr>
          <a:xfrm>
            <a:off x="2533344" y="927147"/>
            <a:ext cx="1228417" cy="2316249"/>
            <a:chOff x="470109" y="2204032"/>
            <a:chExt cx="1812241" cy="3417083"/>
          </a:xfrm>
        </p:grpSpPr>
        <p:sp>
          <p:nvSpPr>
            <p:cNvPr id="1048" name="四角形: 角を丸くする 1047">
              <a:extLst>
                <a:ext uri="{FF2B5EF4-FFF2-40B4-BE49-F238E27FC236}">
                  <a16:creationId xmlns:a16="http://schemas.microsoft.com/office/drawing/2014/main" id="{DB1D703D-A747-9C81-908D-60CCA4298A7F}"/>
                </a:ext>
              </a:extLst>
            </p:cNvPr>
            <p:cNvSpPr/>
            <p:nvPr/>
          </p:nvSpPr>
          <p:spPr>
            <a:xfrm>
              <a:off x="470109" y="2204032"/>
              <a:ext cx="1812241" cy="3417083"/>
            </a:xfrm>
            <a:prstGeom prst="roundRect">
              <a:avLst>
                <a:gd name="adj" fmla="val 8841"/>
              </a:avLst>
            </a:prstGeom>
            <a:solidFill>
              <a:schemeClr val="bg1">
                <a:lumMod val="65000"/>
              </a:schemeClr>
            </a:solid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36000" numCol="1" spcCol="0" rtlCol="0" fromWordArt="0" anchor="ctr" anchorCtr="0" forceAA="0" compatLnSpc="1">
              <a:prstTxWarp prst="textNoShape">
                <a:avLst/>
              </a:prstTxWarp>
              <a:noAutofit/>
            </a:bodyPr>
            <a:lstStyle/>
            <a:p>
              <a:pPr algn="ctr">
                <a:lnSpc>
                  <a:spcPct val="150000"/>
                </a:lnSpc>
              </a:pPr>
              <a:endParaRPr kumimoji="1" lang="ja-JP" altLang="en-US" sz="900" b="1" dirty="0">
                <a:solidFill>
                  <a:prstClr val="black"/>
                </a:solidFill>
                <a:latin typeface="Trebuchet MS"/>
                <a:ea typeface="游ゴシック"/>
              </a:endParaRPr>
            </a:p>
          </p:txBody>
        </p:sp>
        <p:pic>
          <p:nvPicPr>
            <p:cNvPr id="1047" name="図 1046">
              <a:extLst>
                <a:ext uri="{FF2B5EF4-FFF2-40B4-BE49-F238E27FC236}">
                  <a16:creationId xmlns:a16="http://schemas.microsoft.com/office/drawing/2014/main" id="{E3CE5FF0-8852-8D44-00F8-BB5CB7A61B97}"/>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624185" y="2443229"/>
              <a:ext cx="1506043" cy="2682252"/>
            </a:xfrm>
            <a:prstGeom prst="rect">
              <a:avLst/>
            </a:prstGeom>
          </p:spPr>
        </p:pic>
      </p:grpSp>
      <p:pic>
        <p:nvPicPr>
          <p:cNvPr id="1045" name="図 1044">
            <a:extLst>
              <a:ext uri="{FF2B5EF4-FFF2-40B4-BE49-F238E27FC236}">
                <a16:creationId xmlns:a16="http://schemas.microsoft.com/office/drawing/2014/main" id="{F9F7B4A0-3F7F-A094-7FC0-608B94B179C4}"/>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2887066" y="1092142"/>
            <a:ext cx="502959" cy="126930"/>
          </a:xfrm>
          <a:prstGeom prst="rect">
            <a:avLst/>
          </a:prstGeom>
        </p:spPr>
      </p:pic>
      <p:sp>
        <p:nvSpPr>
          <p:cNvPr id="1056" name="テキスト ボックス 1055">
            <a:extLst>
              <a:ext uri="{FF2B5EF4-FFF2-40B4-BE49-F238E27FC236}">
                <a16:creationId xmlns:a16="http://schemas.microsoft.com/office/drawing/2014/main" id="{E7CFB8A0-3EB7-C620-AE0C-4B60DEF0C9FC}"/>
              </a:ext>
            </a:extLst>
          </p:cNvPr>
          <p:cNvSpPr txBox="1"/>
          <p:nvPr/>
        </p:nvSpPr>
        <p:spPr>
          <a:xfrm>
            <a:off x="298688" y="5683763"/>
            <a:ext cx="2357454" cy="646331"/>
          </a:xfrm>
          <a:prstGeom prst="rect">
            <a:avLst/>
          </a:prstGeom>
          <a:noFill/>
        </p:spPr>
        <p:txBody>
          <a:bodyPr wrap="square">
            <a:spAutoFit/>
          </a:bodyPr>
          <a:lstStyle/>
          <a:p>
            <a:r>
              <a:rPr kumimoji="1" lang="ja-JP" altLang="en-US" sz="900" b="1" dirty="0">
                <a:solidFill>
                  <a:srgbClr val="C00000"/>
                </a:solidFill>
                <a:highlight>
                  <a:srgbClr val="FFFF00"/>
                </a:highlight>
                <a:latin typeface="BIZ UDPゴシック" panose="020B0400000000000000" pitchFamily="50" charset="-128"/>
                <a:ea typeface="BIZ UDPゴシック" panose="020B0400000000000000" pitchFamily="50" charset="-128"/>
              </a:rPr>
              <a:t>⑥のスマホ・アンカーは第三者タグ配信に</a:t>
            </a:r>
            <a:endParaRPr kumimoji="1" lang="en-US" altLang="ja-JP" sz="900" b="1" dirty="0">
              <a:solidFill>
                <a:srgbClr val="C00000"/>
              </a:solidFill>
              <a:highlight>
                <a:srgbClr val="FFFF00"/>
              </a:highlight>
              <a:latin typeface="BIZ UDPゴシック" panose="020B0400000000000000" pitchFamily="50" charset="-128"/>
              <a:ea typeface="BIZ UDPゴシック" panose="020B0400000000000000" pitchFamily="50" charset="-128"/>
            </a:endParaRPr>
          </a:p>
          <a:p>
            <a:r>
              <a:rPr kumimoji="1" lang="ja-JP" altLang="en-US" sz="900" b="1" dirty="0">
                <a:solidFill>
                  <a:srgbClr val="C00000"/>
                </a:solidFill>
                <a:highlight>
                  <a:srgbClr val="FFFF00"/>
                </a:highlight>
                <a:latin typeface="BIZ UDPゴシック" panose="020B0400000000000000" pitchFamily="50" charset="-128"/>
                <a:ea typeface="BIZ UDPゴシック" panose="020B0400000000000000" pitchFamily="50" charset="-128"/>
              </a:rPr>
              <a:t>よる　リッチメニューです。</a:t>
            </a:r>
            <a:r>
              <a:rPr kumimoji="1" lang="en-US" altLang="ja-JP" sz="900" b="1" dirty="0">
                <a:solidFill>
                  <a:srgbClr val="C00000"/>
                </a:solidFill>
                <a:highlight>
                  <a:srgbClr val="FFFF00"/>
                </a:highlight>
                <a:latin typeface="BIZ UDPゴシック" panose="020B0400000000000000" pitchFamily="50" charset="-128"/>
                <a:ea typeface="BIZ UDPゴシック" panose="020B0400000000000000" pitchFamily="50" charset="-128"/>
              </a:rPr>
              <a:t>5</a:t>
            </a:r>
            <a:r>
              <a:rPr kumimoji="1" lang="ja-JP" altLang="en-US" sz="900" b="1" dirty="0">
                <a:solidFill>
                  <a:srgbClr val="C00000"/>
                </a:solidFill>
                <a:highlight>
                  <a:srgbClr val="FFFF00"/>
                </a:highlight>
                <a:latin typeface="BIZ UDPゴシック" panose="020B0400000000000000" pitchFamily="50" charset="-128"/>
                <a:ea typeface="BIZ UDPゴシック" panose="020B0400000000000000" pitchFamily="50" charset="-128"/>
              </a:rPr>
              <a:t>営業日前の</a:t>
            </a:r>
            <a:endParaRPr kumimoji="1" lang="en-US" altLang="ja-JP" sz="900" b="1" dirty="0">
              <a:solidFill>
                <a:srgbClr val="C00000"/>
              </a:solidFill>
              <a:highlight>
                <a:srgbClr val="FFFF00"/>
              </a:highlight>
              <a:latin typeface="BIZ UDPゴシック" panose="020B0400000000000000" pitchFamily="50" charset="-128"/>
              <a:ea typeface="BIZ UDPゴシック" panose="020B0400000000000000" pitchFamily="50" charset="-128"/>
            </a:endParaRPr>
          </a:p>
          <a:p>
            <a:r>
              <a:rPr kumimoji="1" lang="ja-JP" altLang="en-US" sz="900" b="1" dirty="0">
                <a:solidFill>
                  <a:srgbClr val="C00000"/>
                </a:solidFill>
                <a:highlight>
                  <a:srgbClr val="FFFF00"/>
                </a:highlight>
                <a:latin typeface="BIZ UDPゴシック" panose="020B0400000000000000" pitchFamily="50" charset="-128"/>
                <a:ea typeface="BIZ UDPゴシック" panose="020B0400000000000000" pitchFamily="50" charset="-128"/>
              </a:rPr>
              <a:t>入稿日に遅れると、本メニューだけ開始が</a:t>
            </a:r>
            <a:endParaRPr kumimoji="1" lang="en-US" altLang="ja-JP" sz="900" b="1" dirty="0">
              <a:solidFill>
                <a:srgbClr val="C00000"/>
              </a:solidFill>
              <a:highlight>
                <a:srgbClr val="FFFF00"/>
              </a:highlight>
              <a:latin typeface="BIZ UDPゴシック" panose="020B0400000000000000" pitchFamily="50" charset="-128"/>
              <a:ea typeface="BIZ UDPゴシック" panose="020B0400000000000000" pitchFamily="50" charset="-128"/>
            </a:endParaRPr>
          </a:p>
          <a:p>
            <a:r>
              <a:rPr kumimoji="1" lang="ja-JP" altLang="en-US" sz="900" b="1" dirty="0">
                <a:solidFill>
                  <a:srgbClr val="C00000"/>
                </a:solidFill>
                <a:highlight>
                  <a:srgbClr val="FFFF00"/>
                </a:highlight>
                <a:latin typeface="BIZ UDPゴシック" panose="020B0400000000000000" pitchFamily="50" charset="-128"/>
                <a:ea typeface="BIZ UDPゴシック" panose="020B0400000000000000" pitchFamily="50" charset="-128"/>
              </a:rPr>
              <a:t>遅れる可能性があります。ご留意ください。　</a:t>
            </a:r>
            <a:endParaRPr kumimoji="1" lang="en-US" altLang="ja-JP" sz="900" b="1" dirty="0">
              <a:solidFill>
                <a:srgbClr val="C00000"/>
              </a:solidFill>
              <a:highlight>
                <a:srgbClr val="FFFF00"/>
              </a:highlight>
              <a:latin typeface="BIZ UDPゴシック" panose="020B0400000000000000" pitchFamily="50" charset="-128"/>
              <a:ea typeface="BIZ UDPゴシック" panose="020B0400000000000000" pitchFamily="50" charset="-128"/>
            </a:endParaRPr>
          </a:p>
        </p:txBody>
      </p:sp>
      <p:sp>
        <p:nvSpPr>
          <p:cNvPr id="1064" name="テキスト ボックス 1063">
            <a:extLst>
              <a:ext uri="{FF2B5EF4-FFF2-40B4-BE49-F238E27FC236}">
                <a16:creationId xmlns:a16="http://schemas.microsoft.com/office/drawing/2014/main" id="{04986B0A-5C67-307B-80CE-975D49AA653A}"/>
              </a:ext>
            </a:extLst>
          </p:cNvPr>
          <p:cNvSpPr txBox="1"/>
          <p:nvPr/>
        </p:nvSpPr>
        <p:spPr>
          <a:xfrm>
            <a:off x="443993" y="4008286"/>
            <a:ext cx="115310" cy="184666"/>
          </a:xfrm>
          <a:prstGeom prst="rect">
            <a:avLst/>
          </a:prstGeom>
          <a:solidFill>
            <a:schemeClr val="bg1">
              <a:alpha val="70000"/>
            </a:schemeClr>
          </a:solidFill>
          <a:ln>
            <a:noFill/>
          </a:ln>
        </p:spPr>
        <p:txBody>
          <a:bodyPr wrap="square" lIns="0" tIns="0" rIns="0" bIns="0" rtlCol="0">
            <a:spAutoFit/>
          </a:bodyPr>
          <a:lstStyle/>
          <a:p>
            <a:pPr algn="ctr"/>
            <a:r>
              <a:rPr kumimoji="1" lang="ja-JP" altLang="en-US" sz="1200" b="1" dirty="0">
                <a:solidFill>
                  <a:srgbClr val="FF0000"/>
                </a:solidFill>
                <a:latin typeface="Trebuchet MS"/>
                <a:ea typeface="游ゴシック"/>
              </a:rPr>
              <a:t>②</a:t>
            </a:r>
          </a:p>
        </p:txBody>
      </p:sp>
      <p:sp>
        <p:nvSpPr>
          <p:cNvPr id="1071" name="テキスト ボックス 1070">
            <a:extLst>
              <a:ext uri="{FF2B5EF4-FFF2-40B4-BE49-F238E27FC236}">
                <a16:creationId xmlns:a16="http://schemas.microsoft.com/office/drawing/2014/main" id="{7FD5B272-3340-2D79-AB5E-B4A4D71FE076}"/>
              </a:ext>
            </a:extLst>
          </p:cNvPr>
          <p:cNvSpPr txBox="1"/>
          <p:nvPr/>
        </p:nvSpPr>
        <p:spPr>
          <a:xfrm>
            <a:off x="1515250" y="1713929"/>
            <a:ext cx="153888" cy="184666"/>
          </a:xfrm>
          <a:prstGeom prst="rect">
            <a:avLst/>
          </a:prstGeom>
          <a:solidFill>
            <a:schemeClr val="bg1">
              <a:alpha val="70000"/>
            </a:schemeClr>
          </a:solidFill>
        </p:spPr>
        <p:txBody>
          <a:bodyPr wrap="none" lIns="0" tIns="0" rIns="0" bIns="0" rtlCol="0">
            <a:spAutoFit/>
          </a:bodyPr>
          <a:lstStyle/>
          <a:p>
            <a:pPr algn="ctr"/>
            <a:r>
              <a:rPr kumimoji="1" lang="ja-JP" altLang="en-US" sz="1200" b="1" dirty="0">
                <a:solidFill>
                  <a:srgbClr val="FF0000"/>
                </a:solidFill>
                <a:latin typeface="Trebuchet MS"/>
                <a:ea typeface="游ゴシック"/>
              </a:rPr>
              <a:t>④</a:t>
            </a:r>
          </a:p>
        </p:txBody>
      </p:sp>
      <p:sp>
        <p:nvSpPr>
          <p:cNvPr id="1077" name="テキスト ボックス 1076">
            <a:extLst>
              <a:ext uri="{FF2B5EF4-FFF2-40B4-BE49-F238E27FC236}">
                <a16:creationId xmlns:a16="http://schemas.microsoft.com/office/drawing/2014/main" id="{689D19D1-76B2-3F6A-6795-1E98A21856A2}"/>
              </a:ext>
            </a:extLst>
          </p:cNvPr>
          <p:cNvSpPr txBox="1"/>
          <p:nvPr/>
        </p:nvSpPr>
        <p:spPr>
          <a:xfrm>
            <a:off x="2711172" y="2054364"/>
            <a:ext cx="153888" cy="184666"/>
          </a:xfrm>
          <a:prstGeom prst="rect">
            <a:avLst/>
          </a:prstGeom>
          <a:solidFill>
            <a:schemeClr val="bg1">
              <a:alpha val="70000"/>
            </a:schemeClr>
          </a:solidFill>
        </p:spPr>
        <p:txBody>
          <a:bodyPr wrap="none" lIns="0" tIns="0" rIns="0" bIns="0" rtlCol="0">
            <a:spAutoFit/>
          </a:bodyPr>
          <a:lstStyle/>
          <a:p>
            <a:pPr algn="ctr"/>
            <a:r>
              <a:rPr kumimoji="1" lang="ja-JP" altLang="en-US" sz="1200" b="1" dirty="0">
                <a:solidFill>
                  <a:srgbClr val="FF0000"/>
                </a:solidFill>
                <a:latin typeface="Trebuchet MS"/>
                <a:ea typeface="游ゴシック"/>
              </a:rPr>
              <a:t>⑤</a:t>
            </a:r>
          </a:p>
        </p:txBody>
      </p:sp>
      <p:pic>
        <p:nvPicPr>
          <p:cNvPr id="1082" name="図 1081">
            <a:extLst>
              <a:ext uri="{FF2B5EF4-FFF2-40B4-BE49-F238E27FC236}">
                <a16:creationId xmlns:a16="http://schemas.microsoft.com/office/drawing/2014/main" id="{4FAB4047-D824-A910-A6A3-77E3F4356406}"/>
              </a:ext>
            </a:extLst>
          </p:cNvPr>
          <p:cNvPicPr>
            <a:picLocks noChangeAspect="1"/>
          </p:cNvPicPr>
          <p:nvPr/>
        </p:nvPicPr>
        <p:blipFill>
          <a:blip r:embed="rId9"/>
          <a:stretch>
            <a:fillRect/>
          </a:stretch>
        </p:blipFill>
        <p:spPr>
          <a:xfrm>
            <a:off x="6792957" y="1017418"/>
            <a:ext cx="673271" cy="210550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083" name="正方形/長方形 1082">
            <a:extLst>
              <a:ext uri="{FF2B5EF4-FFF2-40B4-BE49-F238E27FC236}">
                <a16:creationId xmlns:a16="http://schemas.microsoft.com/office/drawing/2014/main" id="{444FB2B4-6AA6-6281-7511-008D9F2D60CE}"/>
              </a:ext>
            </a:extLst>
          </p:cNvPr>
          <p:cNvSpPr/>
          <p:nvPr/>
        </p:nvSpPr>
        <p:spPr>
          <a:xfrm>
            <a:off x="7133199" y="2233810"/>
            <a:ext cx="230987" cy="299839"/>
          </a:xfrm>
          <a:prstGeom prst="rect">
            <a:avLst/>
          </a:prstGeom>
          <a:solidFill>
            <a:srgbClr val="FF0000">
              <a:alpha val="30980"/>
            </a:srgbClr>
          </a:solid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084" name="図 1083">
            <a:extLst>
              <a:ext uri="{FF2B5EF4-FFF2-40B4-BE49-F238E27FC236}">
                <a16:creationId xmlns:a16="http://schemas.microsoft.com/office/drawing/2014/main" id="{4F65EFA1-9370-EF54-DC3F-CA1756C5100D}"/>
              </a:ext>
            </a:extLst>
          </p:cNvPr>
          <p:cNvPicPr>
            <a:picLocks noChangeAspect="1"/>
          </p:cNvPicPr>
          <p:nvPr/>
        </p:nvPicPr>
        <p:blipFill>
          <a:blip r:embed="rId10"/>
          <a:stretch>
            <a:fillRect/>
          </a:stretch>
        </p:blipFill>
        <p:spPr>
          <a:xfrm>
            <a:off x="6966250" y="2914364"/>
            <a:ext cx="995340" cy="82460"/>
          </a:xfrm>
          <a:prstGeom prst="rect">
            <a:avLst/>
          </a:prstGeom>
        </p:spPr>
      </p:pic>
      <p:sp>
        <p:nvSpPr>
          <p:cNvPr id="1085" name="テキスト ボックス 1084">
            <a:extLst>
              <a:ext uri="{FF2B5EF4-FFF2-40B4-BE49-F238E27FC236}">
                <a16:creationId xmlns:a16="http://schemas.microsoft.com/office/drawing/2014/main" id="{A2282B4B-A62B-4223-2527-1DE93106B415}"/>
              </a:ext>
            </a:extLst>
          </p:cNvPr>
          <p:cNvSpPr txBox="1"/>
          <p:nvPr/>
        </p:nvSpPr>
        <p:spPr>
          <a:xfrm>
            <a:off x="6990155" y="2146697"/>
            <a:ext cx="153888" cy="184666"/>
          </a:xfrm>
          <a:prstGeom prst="rect">
            <a:avLst/>
          </a:prstGeom>
          <a:solidFill>
            <a:schemeClr val="bg1">
              <a:alpha val="70000"/>
            </a:schemeClr>
          </a:solidFill>
        </p:spPr>
        <p:txBody>
          <a:bodyPr wrap="none" lIns="0" tIns="0" rIns="0" bIns="0" rtlCol="0">
            <a:spAutoFit/>
          </a:bodyPr>
          <a:lstStyle/>
          <a:p>
            <a:pPr algn="ctr"/>
            <a:r>
              <a:rPr kumimoji="1" lang="ja-JP" altLang="en-US" sz="1200" b="1" dirty="0">
                <a:solidFill>
                  <a:srgbClr val="FF0000"/>
                </a:solidFill>
                <a:latin typeface="Trebuchet MS"/>
                <a:ea typeface="游ゴシック"/>
              </a:rPr>
              <a:t>⑦</a:t>
            </a:r>
          </a:p>
        </p:txBody>
      </p:sp>
      <p:pic>
        <p:nvPicPr>
          <p:cNvPr id="1092" name="図 1091">
            <a:extLst>
              <a:ext uri="{FF2B5EF4-FFF2-40B4-BE49-F238E27FC236}">
                <a16:creationId xmlns:a16="http://schemas.microsoft.com/office/drawing/2014/main" id="{538C18A8-7EAA-6511-EF36-B23A961799DE}"/>
              </a:ext>
            </a:extLst>
          </p:cNvPr>
          <p:cNvPicPr>
            <a:picLocks noChangeAspect="1"/>
          </p:cNvPicPr>
          <p:nvPr/>
        </p:nvPicPr>
        <p:blipFill>
          <a:blip r:embed="rId11"/>
          <a:stretch>
            <a:fillRect/>
          </a:stretch>
        </p:blipFill>
        <p:spPr>
          <a:xfrm>
            <a:off x="1976368" y="3998804"/>
            <a:ext cx="125771" cy="103156"/>
          </a:xfrm>
          <a:prstGeom prst="rect">
            <a:avLst/>
          </a:prstGeom>
        </p:spPr>
      </p:pic>
      <p:pic>
        <p:nvPicPr>
          <p:cNvPr id="1094" name="図 1093">
            <a:extLst>
              <a:ext uri="{FF2B5EF4-FFF2-40B4-BE49-F238E27FC236}">
                <a16:creationId xmlns:a16="http://schemas.microsoft.com/office/drawing/2014/main" id="{B6533BE4-5E2A-ED18-34C0-BE514F181755}"/>
              </a:ext>
            </a:extLst>
          </p:cNvPr>
          <p:cNvPicPr>
            <a:picLocks noChangeAspect="1"/>
          </p:cNvPicPr>
          <p:nvPr/>
        </p:nvPicPr>
        <p:blipFill>
          <a:blip r:embed="rId12"/>
          <a:stretch>
            <a:fillRect/>
          </a:stretch>
        </p:blipFill>
        <p:spPr>
          <a:xfrm>
            <a:off x="1696397" y="1785855"/>
            <a:ext cx="427792" cy="357723"/>
          </a:xfrm>
          <a:prstGeom prst="rect">
            <a:avLst/>
          </a:prstGeom>
        </p:spPr>
      </p:pic>
      <p:sp>
        <p:nvSpPr>
          <p:cNvPr id="1093" name="正方形/長方形 1092">
            <a:extLst>
              <a:ext uri="{FF2B5EF4-FFF2-40B4-BE49-F238E27FC236}">
                <a16:creationId xmlns:a16="http://schemas.microsoft.com/office/drawing/2014/main" id="{970A4CEF-8BC3-2D75-B6D0-CC15E5BC5B6E}"/>
              </a:ext>
            </a:extLst>
          </p:cNvPr>
          <p:cNvSpPr/>
          <p:nvPr/>
        </p:nvSpPr>
        <p:spPr>
          <a:xfrm>
            <a:off x="1707243" y="1780967"/>
            <a:ext cx="406286" cy="317089"/>
          </a:xfrm>
          <a:prstGeom prst="rect">
            <a:avLst/>
          </a:prstGeom>
          <a:solidFill>
            <a:srgbClr val="FF0000">
              <a:alpha val="80000"/>
            </a:srgbClr>
          </a:solid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pic>
        <p:nvPicPr>
          <p:cNvPr id="1096" name="図 1095">
            <a:extLst>
              <a:ext uri="{FF2B5EF4-FFF2-40B4-BE49-F238E27FC236}">
                <a16:creationId xmlns:a16="http://schemas.microsoft.com/office/drawing/2014/main" id="{9B51B65A-4EC0-06FD-F224-FDE01C1FFE47}"/>
              </a:ext>
            </a:extLst>
          </p:cNvPr>
          <p:cNvPicPr>
            <a:picLocks noChangeAspect="1"/>
          </p:cNvPicPr>
          <p:nvPr/>
        </p:nvPicPr>
        <p:blipFill>
          <a:blip r:embed="rId13"/>
          <a:stretch>
            <a:fillRect/>
          </a:stretch>
        </p:blipFill>
        <p:spPr>
          <a:xfrm>
            <a:off x="907208" y="4103637"/>
            <a:ext cx="199655" cy="158154"/>
          </a:xfrm>
          <a:prstGeom prst="rect">
            <a:avLst/>
          </a:prstGeom>
        </p:spPr>
      </p:pic>
      <p:pic>
        <p:nvPicPr>
          <p:cNvPr id="1098" name="図 1097">
            <a:extLst>
              <a:ext uri="{FF2B5EF4-FFF2-40B4-BE49-F238E27FC236}">
                <a16:creationId xmlns:a16="http://schemas.microsoft.com/office/drawing/2014/main" id="{2D3E5B25-24DA-BE92-C7A4-8D15151A1C84}"/>
              </a:ext>
            </a:extLst>
          </p:cNvPr>
          <p:cNvPicPr>
            <a:picLocks noChangeAspect="1"/>
          </p:cNvPicPr>
          <p:nvPr/>
        </p:nvPicPr>
        <p:blipFill>
          <a:blip r:embed="rId14"/>
          <a:stretch>
            <a:fillRect/>
          </a:stretch>
        </p:blipFill>
        <p:spPr>
          <a:xfrm>
            <a:off x="877353" y="3544775"/>
            <a:ext cx="199655" cy="175269"/>
          </a:xfrm>
          <a:prstGeom prst="rect">
            <a:avLst/>
          </a:prstGeom>
        </p:spPr>
      </p:pic>
      <p:sp>
        <p:nvSpPr>
          <p:cNvPr id="1061" name="正方形/長方形 1060">
            <a:extLst>
              <a:ext uri="{FF2B5EF4-FFF2-40B4-BE49-F238E27FC236}">
                <a16:creationId xmlns:a16="http://schemas.microsoft.com/office/drawing/2014/main" id="{D544193C-A7FE-E538-0AE3-2D692BFF1B02}"/>
              </a:ext>
            </a:extLst>
          </p:cNvPr>
          <p:cNvSpPr/>
          <p:nvPr/>
        </p:nvSpPr>
        <p:spPr>
          <a:xfrm>
            <a:off x="547169" y="4092272"/>
            <a:ext cx="565290" cy="171465"/>
          </a:xfrm>
          <a:prstGeom prst="rect">
            <a:avLst/>
          </a:prstGeom>
          <a:solidFill>
            <a:srgbClr val="FF0000">
              <a:alpha val="30980"/>
            </a:srgbClr>
          </a:solid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66" name="正方形/長方形 1065">
            <a:extLst>
              <a:ext uri="{FF2B5EF4-FFF2-40B4-BE49-F238E27FC236}">
                <a16:creationId xmlns:a16="http://schemas.microsoft.com/office/drawing/2014/main" id="{94EDFBCE-F10D-4A63-4690-9D6B98C488ED}"/>
              </a:ext>
            </a:extLst>
          </p:cNvPr>
          <p:cNvSpPr/>
          <p:nvPr/>
        </p:nvSpPr>
        <p:spPr>
          <a:xfrm>
            <a:off x="347898" y="4725424"/>
            <a:ext cx="603081" cy="195100"/>
          </a:xfrm>
          <a:prstGeom prst="rect">
            <a:avLst/>
          </a:prstGeom>
          <a:solidFill>
            <a:srgbClr val="FF0000">
              <a:alpha val="30980"/>
            </a:srgbClr>
          </a:solid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100" name="図 1099">
            <a:extLst>
              <a:ext uri="{FF2B5EF4-FFF2-40B4-BE49-F238E27FC236}">
                <a16:creationId xmlns:a16="http://schemas.microsoft.com/office/drawing/2014/main" id="{FD7683D4-0417-0504-7A93-5700C420112E}"/>
              </a:ext>
            </a:extLst>
          </p:cNvPr>
          <p:cNvPicPr>
            <a:picLocks noChangeAspect="1"/>
          </p:cNvPicPr>
          <p:nvPr/>
        </p:nvPicPr>
        <p:blipFill>
          <a:blip r:embed="rId15"/>
          <a:stretch>
            <a:fillRect/>
          </a:stretch>
        </p:blipFill>
        <p:spPr>
          <a:xfrm>
            <a:off x="8164361" y="737037"/>
            <a:ext cx="579902" cy="999542"/>
          </a:xfrm>
          <a:prstGeom prst="rect">
            <a:avLst/>
          </a:prstGeom>
        </p:spPr>
      </p:pic>
      <p:grpSp>
        <p:nvGrpSpPr>
          <p:cNvPr id="1106" name="グループ化 1105">
            <a:extLst>
              <a:ext uri="{FF2B5EF4-FFF2-40B4-BE49-F238E27FC236}">
                <a16:creationId xmlns:a16="http://schemas.microsoft.com/office/drawing/2014/main" id="{801F708E-C521-649F-47A4-75D3691A5B9F}"/>
              </a:ext>
            </a:extLst>
          </p:cNvPr>
          <p:cNvGrpSpPr/>
          <p:nvPr/>
        </p:nvGrpSpPr>
        <p:grpSpPr>
          <a:xfrm>
            <a:off x="8145467" y="2040238"/>
            <a:ext cx="669738" cy="1320737"/>
            <a:chOff x="5480507" y="2448752"/>
            <a:chExt cx="1021450" cy="1926000"/>
          </a:xfrm>
        </p:grpSpPr>
        <p:grpSp>
          <p:nvGrpSpPr>
            <p:cNvPr id="1107" name="グループ化 1106">
              <a:extLst>
                <a:ext uri="{FF2B5EF4-FFF2-40B4-BE49-F238E27FC236}">
                  <a16:creationId xmlns:a16="http://schemas.microsoft.com/office/drawing/2014/main" id="{B6D637C9-9E76-BAE5-C71C-583ECF0045F8}"/>
                </a:ext>
              </a:extLst>
            </p:cNvPr>
            <p:cNvGrpSpPr/>
            <p:nvPr/>
          </p:nvGrpSpPr>
          <p:grpSpPr>
            <a:xfrm>
              <a:off x="5480507" y="2448752"/>
              <a:ext cx="1021450" cy="1926000"/>
              <a:chOff x="337005" y="920333"/>
              <a:chExt cx="2094251" cy="3948828"/>
            </a:xfrm>
          </p:grpSpPr>
          <p:sp>
            <p:nvSpPr>
              <p:cNvPr id="1109" name="四角形: 角を丸くする 1108">
                <a:extLst>
                  <a:ext uri="{FF2B5EF4-FFF2-40B4-BE49-F238E27FC236}">
                    <a16:creationId xmlns:a16="http://schemas.microsoft.com/office/drawing/2014/main" id="{2761D67F-DACB-851D-9BEF-90261E1D11AB}"/>
                  </a:ext>
                </a:extLst>
              </p:cNvPr>
              <p:cNvSpPr/>
              <p:nvPr/>
            </p:nvSpPr>
            <p:spPr>
              <a:xfrm>
                <a:off x="337005" y="920333"/>
                <a:ext cx="2094251" cy="3948828"/>
              </a:xfrm>
              <a:prstGeom prst="roundRect">
                <a:avLst>
                  <a:gd name="adj" fmla="val 8841"/>
                </a:avLst>
              </a:prstGeom>
              <a:solidFill>
                <a:schemeClr val="bg1">
                  <a:lumMod val="65000"/>
                </a:schemeClr>
              </a:solid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36000" numCol="1" spcCol="0" rtlCol="0" fromWordArt="0" anchor="ctr" anchorCtr="0" forceAA="0" compatLnSpc="1">
                <a:prstTxWarp prst="textNoShape">
                  <a:avLst/>
                </a:prstTxWarp>
                <a:noAutofit/>
              </a:bodyPr>
              <a:lstStyle/>
              <a:p>
                <a:pPr algn="ctr">
                  <a:lnSpc>
                    <a:spcPct val="150000"/>
                  </a:lnSpc>
                </a:pPr>
                <a:endParaRPr kumimoji="1" lang="ja-JP" altLang="en-US" sz="900" b="1" dirty="0">
                  <a:solidFill>
                    <a:prstClr val="black"/>
                  </a:solidFill>
                  <a:latin typeface="Trebuchet MS"/>
                  <a:ea typeface="游ゴシック"/>
                </a:endParaRPr>
              </a:p>
            </p:txBody>
          </p:sp>
          <p:sp>
            <p:nvSpPr>
              <p:cNvPr id="1110" name="楕円 1109">
                <a:extLst>
                  <a:ext uri="{FF2B5EF4-FFF2-40B4-BE49-F238E27FC236}">
                    <a16:creationId xmlns:a16="http://schemas.microsoft.com/office/drawing/2014/main" id="{311149B0-5285-8525-9F99-40455A2A2033}"/>
                  </a:ext>
                </a:extLst>
              </p:cNvPr>
              <p:cNvSpPr/>
              <p:nvPr/>
            </p:nvSpPr>
            <p:spPr>
              <a:xfrm>
                <a:off x="1208584" y="4402761"/>
                <a:ext cx="360040" cy="360040"/>
              </a:xfrm>
              <a:prstGeom prst="ellipse">
                <a:avLst/>
              </a:prstGeom>
              <a:solidFill>
                <a:schemeClr val="bg1">
                  <a:lumMod val="50000"/>
                </a:schemeClr>
              </a:solidFill>
              <a:ln w="19050">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36000" numCol="1" spcCol="0" rtlCol="0" fromWordArt="0" anchor="ctr" anchorCtr="0" forceAA="0" compatLnSpc="1">
                <a:prstTxWarp prst="textNoShape">
                  <a:avLst/>
                </a:prstTxWarp>
                <a:noAutofit/>
              </a:bodyPr>
              <a:lstStyle/>
              <a:p>
                <a:pPr algn="ctr">
                  <a:lnSpc>
                    <a:spcPct val="150000"/>
                  </a:lnSpc>
                </a:pPr>
                <a:endParaRPr kumimoji="1" lang="ja-JP" altLang="en-US" sz="900" b="1" dirty="0">
                  <a:solidFill>
                    <a:prstClr val="black"/>
                  </a:solidFill>
                  <a:latin typeface="Trebuchet MS"/>
                  <a:ea typeface="游ゴシック"/>
                </a:endParaRPr>
              </a:p>
            </p:txBody>
          </p:sp>
        </p:grpSp>
        <p:pic>
          <p:nvPicPr>
            <p:cNvPr id="1108" name="図 1107">
              <a:extLst>
                <a:ext uri="{FF2B5EF4-FFF2-40B4-BE49-F238E27FC236}">
                  <a16:creationId xmlns:a16="http://schemas.microsoft.com/office/drawing/2014/main" id="{3FD90E9E-E73C-531F-B660-14E92A6B5CCF}"/>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5564659" y="2570636"/>
              <a:ext cx="863554" cy="1511084"/>
            </a:xfrm>
            <a:prstGeom prst="rect">
              <a:avLst/>
            </a:prstGeom>
          </p:spPr>
        </p:pic>
      </p:grpSp>
      <p:sp>
        <p:nvSpPr>
          <p:cNvPr id="1111" name="テキスト ボックス 1110">
            <a:extLst>
              <a:ext uri="{FF2B5EF4-FFF2-40B4-BE49-F238E27FC236}">
                <a16:creationId xmlns:a16="http://schemas.microsoft.com/office/drawing/2014/main" id="{1562AEC4-FFDB-D2D6-2D81-B2B6AF89921A}"/>
              </a:ext>
            </a:extLst>
          </p:cNvPr>
          <p:cNvSpPr txBox="1"/>
          <p:nvPr/>
        </p:nvSpPr>
        <p:spPr>
          <a:xfrm>
            <a:off x="1864959" y="692092"/>
            <a:ext cx="1564531" cy="153888"/>
          </a:xfrm>
          <a:prstGeom prst="rect">
            <a:avLst/>
          </a:prstGeom>
          <a:noFill/>
        </p:spPr>
        <p:txBody>
          <a:bodyPr wrap="none" lIns="0" tIns="0" rIns="0" bIns="0" rtlCol="0">
            <a:spAutoFit/>
          </a:bodyPr>
          <a:lstStyle/>
          <a:p>
            <a:pPr algn="ctr"/>
            <a:r>
              <a:rPr kumimoji="1" lang="ja-JP" altLang="en-US" sz="1000" b="1" dirty="0">
                <a:solidFill>
                  <a:prstClr val="black"/>
                </a:solidFill>
                <a:latin typeface="BIZ UDPゴシック" panose="020B0400000000000000" pitchFamily="50" charset="-128"/>
                <a:ea typeface="BIZ UDPゴシック" panose="020B0400000000000000" pitchFamily="50" charset="-128"/>
              </a:rPr>
              <a:t>●</a:t>
            </a:r>
            <a:r>
              <a:rPr kumimoji="1" lang="en-US" altLang="ja-JP" sz="1000" b="1" dirty="0">
                <a:solidFill>
                  <a:prstClr val="black"/>
                </a:solidFill>
                <a:latin typeface="BIZ UDPゴシック" panose="020B0400000000000000" pitchFamily="50" charset="-128"/>
                <a:ea typeface="BIZ UDPゴシック" panose="020B0400000000000000" pitchFamily="50" charset="-128"/>
              </a:rPr>
              <a:t>PC</a:t>
            </a:r>
            <a:r>
              <a:rPr kumimoji="1" lang="ja-JP" altLang="en-US" sz="1000" b="1" dirty="0">
                <a:solidFill>
                  <a:prstClr val="black"/>
                </a:solidFill>
                <a:latin typeface="BIZ UDPゴシック" panose="020B0400000000000000" pitchFamily="50" charset="-128"/>
                <a:ea typeface="BIZ UDPゴシック" panose="020B0400000000000000" pitchFamily="50" charset="-128"/>
              </a:rPr>
              <a:t>／スマホページ誘導枠</a:t>
            </a:r>
          </a:p>
        </p:txBody>
      </p:sp>
      <p:sp>
        <p:nvSpPr>
          <p:cNvPr id="1112" name="テキスト ボックス 1111">
            <a:extLst>
              <a:ext uri="{FF2B5EF4-FFF2-40B4-BE49-F238E27FC236}">
                <a16:creationId xmlns:a16="http://schemas.microsoft.com/office/drawing/2014/main" id="{AB0F12D9-3A86-C2A9-4904-26394B15AE18}"/>
              </a:ext>
            </a:extLst>
          </p:cNvPr>
          <p:cNvSpPr txBox="1"/>
          <p:nvPr/>
        </p:nvSpPr>
        <p:spPr>
          <a:xfrm>
            <a:off x="6441115" y="798826"/>
            <a:ext cx="1370568" cy="153888"/>
          </a:xfrm>
          <a:prstGeom prst="rect">
            <a:avLst/>
          </a:prstGeom>
          <a:noFill/>
        </p:spPr>
        <p:txBody>
          <a:bodyPr wrap="none" lIns="0" tIns="0" rIns="0" bIns="0" rtlCol="0">
            <a:spAutoFit/>
          </a:bodyPr>
          <a:lstStyle/>
          <a:p>
            <a:pPr algn="ctr"/>
            <a:r>
              <a:rPr kumimoji="1" lang="ja-JP" altLang="en-US" sz="1000" b="1" dirty="0">
                <a:solidFill>
                  <a:prstClr val="black"/>
                </a:solidFill>
                <a:latin typeface="BIZ UDPゴシック" panose="020B0400000000000000" pitchFamily="50" charset="-128"/>
                <a:ea typeface="BIZ UDPゴシック" panose="020B0400000000000000" pitchFamily="50" charset="-128"/>
              </a:rPr>
              <a:t>●メールマガジン誘導枠</a:t>
            </a:r>
          </a:p>
        </p:txBody>
      </p:sp>
      <p:sp>
        <p:nvSpPr>
          <p:cNvPr id="1113" name="テキスト ボックス 1112">
            <a:extLst>
              <a:ext uri="{FF2B5EF4-FFF2-40B4-BE49-F238E27FC236}">
                <a16:creationId xmlns:a16="http://schemas.microsoft.com/office/drawing/2014/main" id="{62E7CB05-F134-7ED1-A62F-3017ECD660F3}"/>
              </a:ext>
            </a:extLst>
          </p:cNvPr>
          <p:cNvSpPr txBox="1"/>
          <p:nvPr/>
        </p:nvSpPr>
        <p:spPr>
          <a:xfrm>
            <a:off x="7769827" y="598301"/>
            <a:ext cx="678071" cy="153888"/>
          </a:xfrm>
          <a:prstGeom prst="rect">
            <a:avLst/>
          </a:prstGeom>
          <a:noFill/>
        </p:spPr>
        <p:txBody>
          <a:bodyPr wrap="none" lIns="0" tIns="0" rIns="0" bIns="0" rtlCol="0">
            <a:spAutoFit/>
          </a:bodyPr>
          <a:lstStyle/>
          <a:p>
            <a:pPr algn="ctr"/>
            <a:r>
              <a:rPr kumimoji="1" lang="ja-JP" altLang="en-US" sz="1000" b="1" dirty="0">
                <a:solidFill>
                  <a:prstClr val="black"/>
                </a:solidFill>
                <a:latin typeface="BIZ UDPゴシック" panose="020B0400000000000000" pitchFamily="50" charset="-128"/>
                <a:ea typeface="BIZ UDPゴシック" panose="020B0400000000000000" pitchFamily="50" charset="-128"/>
              </a:rPr>
              <a:t>●</a:t>
            </a:r>
            <a:r>
              <a:rPr kumimoji="1" lang="en-US" altLang="ja-JP" sz="1000" b="1" dirty="0">
                <a:solidFill>
                  <a:prstClr val="black"/>
                </a:solidFill>
                <a:latin typeface="BIZ UDPゴシック" panose="020B0400000000000000" pitchFamily="50" charset="-128"/>
                <a:ea typeface="BIZ UDPゴシック" panose="020B0400000000000000" pitchFamily="50" charset="-128"/>
              </a:rPr>
              <a:t>SNS</a:t>
            </a:r>
            <a:r>
              <a:rPr kumimoji="1" lang="ja-JP" altLang="en-US" sz="1000" b="1" dirty="0">
                <a:solidFill>
                  <a:prstClr val="black"/>
                </a:solidFill>
                <a:latin typeface="BIZ UDPゴシック" panose="020B0400000000000000" pitchFamily="50" charset="-128"/>
                <a:ea typeface="BIZ UDPゴシック" panose="020B0400000000000000" pitchFamily="50" charset="-128"/>
              </a:rPr>
              <a:t>投稿</a:t>
            </a:r>
          </a:p>
        </p:txBody>
      </p:sp>
      <p:pic>
        <p:nvPicPr>
          <p:cNvPr id="1115" name="図 1114">
            <a:extLst>
              <a:ext uri="{FF2B5EF4-FFF2-40B4-BE49-F238E27FC236}">
                <a16:creationId xmlns:a16="http://schemas.microsoft.com/office/drawing/2014/main" id="{43F8766F-C3FA-3330-10C2-CD5E086BAFF5}"/>
              </a:ext>
            </a:extLst>
          </p:cNvPr>
          <p:cNvPicPr>
            <a:picLocks noChangeAspect="1"/>
          </p:cNvPicPr>
          <p:nvPr/>
        </p:nvPicPr>
        <p:blipFill>
          <a:blip r:embed="rId16"/>
          <a:stretch>
            <a:fillRect/>
          </a:stretch>
        </p:blipFill>
        <p:spPr>
          <a:xfrm>
            <a:off x="8173427" y="1145506"/>
            <a:ext cx="556828" cy="343649"/>
          </a:xfrm>
          <a:prstGeom prst="rect">
            <a:avLst/>
          </a:prstGeom>
        </p:spPr>
      </p:pic>
      <p:pic>
        <p:nvPicPr>
          <p:cNvPr id="1117" name="図 1116">
            <a:extLst>
              <a:ext uri="{FF2B5EF4-FFF2-40B4-BE49-F238E27FC236}">
                <a16:creationId xmlns:a16="http://schemas.microsoft.com/office/drawing/2014/main" id="{7DFA8BAE-DCED-4A71-3854-1A98BDA2E9C1}"/>
              </a:ext>
            </a:extLst>
          </p:cNvPr>
          <p:cNvPicPr>
            <a:picLocks noChangeAspect="1"/>
          </p:cNvPicPr>
          <p:nvPr/>
        </p:nvPicPr>
        <p:blipFill>
          <a:blip r:embed="rId17"/>
          <a:stretch>
            <a:fillRect/>
          </a:stretch>
        </p:blipFill>
        <p:spPr>
          <a:xfrm>
            <a:off x="8195365" y="2154278"/>
            <a:ext cx="580806" cy="1002943"/>
          </a:xfrm>
          <a:prstGeom prst="rect">
            <a:avLst/>
          </a:prstGeom>
        </p:spPr>
      </p:pic>
      <p:pic>
        <p:nvPicPr>
          <p:cNvPr id="1123" name="図 1122">
            <a:extLst>
              <a:ext uri="{FF2B5EF4-FFF2-40B4-BE49-F238E27FC236}">
                <a16:creationId xmlns:a16="http://schemas.microsoft.com/office/drawing/2014/main" id="{3A757262-406B-8B76-A6F4-F5389E652E08}"/>
              </a:ext>
            </a:extLst>
          </p:cNvPr>
          <p:cNvPicPr>
            <a:picLocks noChangeAspect="1"/>
          </p:cNvPicPr>
          <p:nvPr/>
        </p:nvPicPr>
        <p:blipFill>
          <a:blip r:embed="rId18"/>
          <a:stretch>
            <a:fillRect/>
          </a:stretch>
        </p:blipFill>
        <p:spPr>
          <a:xfrm>
            <a:off x="8179201" y="2655946"/>
            <a:ext cx="565062" cy="340677"/>
          </a:xfrm>
          <a:prstGeom prst="rect">
            <a:avLst/>
          </a:prstGeom>
        </p:spPr>
      </p:pic>
      <p:sp>
        <p:nvSpPr>
          <p:cNvPr id="1124" name="正方形/長方形 1123">
            <a:extLst>
              <a:ext uri="{FF2B5EF4-FFF2-40B4-BE49-F238E27FC236}">
                <a16:creationId xmlns:a16="http://schemas.microsoft.com/office/drawing/2014/main" id="{DE728D34-BCE8-EF8B-AE33-3CF97F654D2B}"/>
              </a:ext>
            </a:extLst>
          </p:cNvPr>
          <p:cNvSpPr/>
          <p:nvPr/>
        </p:nvSpPr>
        <p:spPr>
          <a:xfrm>
            <a:off x="8153335" y="1133153"/>
            <a:ext cx="609788" cy="464775"/>
          </a:xfrm>
          <a:prstGeom prst="rect">
            <a:avLst/>
          </a:prstGeom>
          <a:solidFill>
            <a:srgbClr val="FF0000">
              <a:alpha val="30980"/>
            </a:srgbClr>
          </a:solid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25" name="正方形/長方形 1124">
            <a:extLst>
              <a:ext uri="{FF2B5EF4-FFF2-40B4-BE49-F238E27FC236}">
                <a16:creationId xmlns:a16="http://schemas.microsoft.com/office/drawing/2014/main" id="{3AF797FD-775F-B9FC-3BED-17BF75E64431}"/>
              </a:ext>
            </a:extLst>
          </p:cNvPr>
          <p:cNvSpPr/>
          <p:nvPr/>
        </p:nvSpPr>
        <p:spPr>
          <a:xfrm>
            <a:off x="8198610" y="2625073"/>
            <a:ext cx="564513" cy="371074"/>
          </a:xfrm>
          <a:prstGeom prst="rect">
            <a:avLst/>
          </a:prstGeom>
          <a:solidFill>
            <a:srgbClr val="FF0000">
              <a:alpha val="30980"/>
            </a:srgbClr>
          </a:solid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28" name="テキスト ボックス 1127">
            <a:extLst>
              <a:ext uri="{FF2B5EF4-FFF2-40B4-BE49-F238E27FC236}">
                <a16:creationId xmlns:a16="http://schemas.microsoft.com/office/drawing/2014/main" id="{DA6CD75A-38A4-42C3-666C-6137D1B89060}"/>
              </a:ext>
            </a:extLst>
          </p:cNvPr>
          <p:cNvSpPr txBox="1"/>
          <p:nvPr/>
        </p:nvSpPr>
        <p:spPr>
          <a:xfrm>
            <a:off x="7806232" y="980283"/>
            <a:ext cx="153888" cy="184666"/>
          </a:xfrm>
          <a:prstGeom prst="rect">
            <a:avLst/>
          </a:prstGeom>
          <a:solidFill>
            <a:schemeClr val="bg1">
              <a:alpha val="70000"/>
            </a:schemeClr>
          </a:solidFill>
        </p:spPr>
        <p:txBody>
          <a:bodyPr wrap="none" lIns="0" tIns="0" rIns="0" bIns="0" rtlCol="0">
            <a:spAutoFit/>
          </a:bodyPr>
          <a:lstStyle/>
          <a:p>
            <a:pPr algn="ctr"/>
            <a:r>
              <a:rPr kumimoji="1" lang="ja-JP" altLang="en-US" sz="1200" b="1" dirty="0">
                <a:solidFill>
                  <a:srgbClr val="FF0000"/>
                </a:solidFill>
                <a:latin typeface="Trebuchet MS"/>
                <a:ea typeface="游ゴシック"/>
              </a:rPr>
              <a:t>⑧</a:t>
            </a:r>
          </a:p>
        </p:txBody>
      </p:sp>
      <p:sp>
        <p:nvSpPr>
          <p:cNvPr id="1129" name="テキスト ボックス 1128">
            <a:extLst>
              <a:ext uri="{FF2B5EF4-FFF2-40B4-BE49-F238E27FC236}">
                <a16:creationId xmlns:a16="http://schemas.microsoft.com/office/drawing/2014/main" id="{E27FE7BE-1B74-72F7-B7C1-0B4D18914120}"/>
              </a:ext>
            </a:extLst>
          </p:cNvPr>
          <p:cNvSpPr txBox="1"/>
          <p:nvPr/>
        </p:nvSpPr>
        <p:spPr>
          <a:xfrm>
            <a:off x="7814515" y="2049145"/>
            <a:ext cx="153888" cy="184666"/>
          </a:xfrm>
          <a:prstGeom prst="rect">
            <a:avLst/>
          </a:prstGeom>
          <a:solidFill>
            <a:schemeClr val="bg1">
              <a:alpha val="70000"/>
            </a:schemeClr>
          </a:solidFill>
        </p:spPr>
        <p:txBody>
          <a:bodyPr wrap="none" lIns="0" tIns="0" rIns="0" bIns="0" rtlCol="0">
            <a:spAutoFit/>
          </a:bodyPr>
          <a:lstStyle/>
          <a:p>
            <a:pPr algn="ctr"/>
            <a:r>
              <a:rPr kumimoji="1" lang="ja-JP" altLang="en-US" sz="1200" b="1" dirty="0">
                <a:solidFill>
                  <a:srgbClr val="FF0000"/>
                </a:solidFill>
                <a:latin typeface="Trebuchet MS"/>
                <a:ea typeface="游ゴシック"/>
              </a:rPr>
              <a:t>⑨</a:t>
            </a:r>
          </a:p>
        </p:txBody>
      </p:sp>
      <p:sp>
        <p:nvSpPr>
          <p:cNvPr id="1132" name="テキスト ボックス 1131">
            <a:extLst>
              <a:ext uri="{FF2B5EF4-FFF2-40B4-BE49-F238E27FC236}">
                <a16:creationId xmlns:a16="http://schemas.microsoft.com/office/drawing/2014/main" id="{125D2F1A-18F2-3A71-9640-D609F9A2C14F}"/>
              </a:ext>
            </a:extLst>
          </p:cNvPr>
          <p:cNvSpPr txBox="1"/>
          <p:nvPr/>
        </p:nvSpPr>
        <p:spPr>
          <a:xfrm>
            <a:off x="396591" y="3496942"/>
            <a:ext cx="153888" cy="184666"/>
          </a:xfrm>
          <a:prstGeom prst="rect">
            <a:avLst/>
          </a:prstGeom>
          <a:solidFill>
            <a:schemeClr val="bg1">
              <a:alpha val="70000"/>
            </a:schemeClr>
          </a:solidFill>
          <a:ln>
            <a:noFill/>
          </a:ln>
        </p:spPr>
        <p:txBody>
          <a:bodyPr wrap="none" lIns="0" tIns="0" rIns="0" bIns="0" rtlCol="0">
            <a:spAutoFit/>
          </a:bodyPr>
          <a:lstStyle/>
          <a:p>
            <a:pPr algn="ctr"/>
            <a:r>
              <a:rPr kumimoji="1" lang="ja-JP" altLang="en-US" sz="1200" b="1" dirty="0">
                <a:solidFill>
                  <a:srgbClr val="FF0000"/>
                </a:solidFill>
                <a:latin typeface="Trebuchet MS"/>
                <a:ea typeface="游ゴシック"/>
              </a:rPr>
              <a:t>①</a:t>
            </a:r>
          </a:p>
        </p:txBody>
      </p:sp>
      <p:pic>
        <p:nvPicPr>
          <p:cNvPr id="1134" name="図 1133">
            <a:extLst>
              <a:ext uri="{FF2B5EF4-FFF2-40B4-BE49-F238E27FC236}">
                <a16:creationId xmlns:a16="http://schemas.microsoft.com/office/drawing/2014/main" id="{DF4C57D2-6B29-8639-7E22-5E3FABC3A1F9}"/>
              </a:ext>
            </a:extLst>
          </p:cNvPr>
          <p:cNvPicPr>
            <a:picLocks noChangeAspect="1"/>
          </p:cNvPicPr>
          <p:nvPr/>
        </p:nvPicPr>
        <p:blipFill>
          <a:blip r:embed="rId19"/>
          <a:stretch>
            <a:fillRect/>
          </a:stretch>
        </p:blipFill>
        <p:spPr>
          <a:xfrm>
            <a:off x="1976368" y="4815955"/>
            <a:ext cx="137160" cy="121887"/>
          </a:xfrm>
          <a:prstGeom prst="rect">
            <a:avLst/>
          </a:prstGeom>
        </p:spPr>
      </p:pic>
      <p:sp>
        <p:nvSpPr>
          <p:cNvPr id="1067" name="正方形/長方形 1066">
            <a:extLst>
              <a:ext uri="{FF2B5EF4-FFF2-40B4-BE49-F238E27FC236}">
                <a16:creationId xmlns:a16="http://schemas.microsoft.com/office/drawing/2014/main" id="{A1B67DE0-E0F8-D40E-2A5C-591910BF2B24}"/>
              </a:ext>
            </a:extLst>
          </p:cNvPr>
          <p:cNvSpPr/>
          <p:nvPr/>
        </p:nvSpPr>
        <p:spPr>
          <a:xfrm>
            <a:off x="1632669" y="4539832"/>
            <a:ext cx="494522" cy="154949"/>
          </a:xfrm>
          <a:prstGeom prst="rect">
            <a:avLst/>
          </a:prstGeom>
          <a:solidFill>
            <a:srgbClr val="FF0000">
              <a:alpha val="30980"/>
            </a:srgbClr>
          </a:solid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4" name="図 13">
            <a:extLst>
              <a:ext uri="{FF2B5EF4-FFF2-40B4-BE49-F238E27FC236}">
                <a16:creationId xmlns:a16="http://schemas.microsoft.com/office/drawing/2014/main" id="{76577D62-A152-DA73-1428-9BF875B40CB3}"/>
              </a:ext>
            </a:extLst>
          </p:cNvPr>
          <p:cNvPicPr>
            <a:picLocks noChangeAspect="1"/>
          </p:cNvPicPr>
          <p:nvPr/>
        </p:nvPicPr>
        <p:blipFill>
          <a:blip r:embed="rId20"/>
          <a:srcRect l="4487"/>
          <a:stretch>
            <a:fillRect/>
          </a:stretch>
        </p:blipFill>
        <p:spPr>
          <a:xfrm>
            <a:off x="4621835" y="1392374"/>
            <a:ext cx="1527080" cy="1659695"/>
          </a:xfrm>
          <a:prstGeom prst="rect">
            <a:avLst/>
          </a:prstGeom>
        </p:spPr>
      </p:pic>
      <p:sp>
        <p:nvSpPr>
          <p:cNvPr id="37" name="テキスト ボックス 36">
            <a:extLst>
              <a:ext uri="{FF2B5EF4-FFF2-40B4-BE49-F238E27FC236}">
                <a16:creationId xmlns:a16="http://schemas.microsoft.com/office/drawing/2014/main" id="{DBD66A51-E423-3EF1-667D-0E1F0784AAF1}"/>
              </a:ext>
            </a:extLst>
          </p:cNvPr>
          <p:cNvSpPr txBox="1"/>
          <p:nvPr/>
        </p:nvSpPr>
        <p:spPr>
          <a:xfrm>
            <a:off x="4475689" y="1197580"/>
            <a:ext cx="1795363" cy="153888"/>
          </a:xfrm>
          <a:prstGeom prst="rect">
            <a:avLst/>
          </a:prstGeom>
          <a:noFill/>
        </p:spPr>
        <p:txBody>
          <a:bodyPr wrap="none" lIns="0" tIns="0" rIns="0" bIns="0" rtlCol="0">
            <a:spAutoFit/>
          </a:bodyPr>
          <a:lstStyle/>
          <a:p>
            <a:pPr algn="ctr"/>
            <a:r>
              <a:rPr kumimoji="1" lang="en-US" altLang="ja-JP" sz="1000" b="1" dirty="0">
                <a:solidFill>
                  <a:prstClr val="black"/>
                </a:solidFill>
                <a:latin typeface="Trebuchet MS"/>
                <a:ea typeface="游ゴシック"/>
              </a:rPr>
              <a:t>【</a:t>
            </a:r>
            <a:r>
              <a:rPr kumimoji="1" lang="ja-JP" altLang="en-US" sz="1000" b="1" dirty="0">
                <a:solidFill>
                  <a:prstClr val="black"/>
                </a:solidFill>
                <a:latin typeface="Trebuchet MS"/>
                <a:ea typeface="游ゴシック"/>
              </a:rPr>
              <a:t>ネイティブ広告記事ページ</a:t>
            </a:r>
            <a:r>
              <a:rPr kumimoji="1" lang="en-US" altLang="ja-JP" sz="1000" b="1" dirty="0">
                <a:solidFill>
                  <a:prstClr val="black"/>
                </a:solidFill>
                <a:latin typeface="Trebuchet MS"/>
                <a:ea typeface="游ゴシック"/>
              </a:rPr>
              <a:t>】</a:t>
            </a:r>
            <a:endParaRPr kumimoji="1" lang="ja-JP" altLang="en-US" sz="1000" b="1" dirty="0">
              <a:solidFill>
                <a:prstClr val="black"/>
              </a:solidFill>
              <a:latin typeface="Trebuchet MS"/>
              <a:ea typeface="游ゴシック"/>
            </a:endParaRPr>
          </a:p>
        </p:txBody>
      </p:sp>
      <p:sp>
        <p:nvSpPr>
          <p:cNvPr id="5" name="Freeform 5">
            <a:extLst>
              <a:ext uri="{FF2B5EF4-FFF2-40B4-BE49-F238E27FC236}">
                <a16:creationId xmlns:a16="http://schemas.microsoft.com/office/drawing/2014/main" id="{CD6853FD-A46B-193D-4A4D-03A3548386F8}"/>
              </a:ext>
            </a:extLst>
          </p:cNvPr>
          <p:cNvSpPr/>
          <p:nvPr/>
        </p:nvSpPr>
        <p:spPr>
          <a:xfrm>
            <a:off x="7462922" y="238776"/>
            <a:ext cx="1241294" cy="280814"/>
          </a:xfrm>
          <a:custGeom>
            <a:avLst/>
            <a:gdLst/>
            <a:ahLst/>
            <a:cxnLst/>
            <a:rect l="l" t="t" r="r" b="b"/>
            <a:pathLst>
              <a:path w="4388356" h="954467">
                <a:moveTo>
                  <a:pt x="0" y="0"/>
                </a:moveTo>
                <a:lnTo>
                  <a:pt x="4388356" y="0"/>
                </a:lnTo>
                <a:lnTo>
                  <a:pt x="4388356" y="954467"/>
                </a:lnTo>
                <a:lnTo>
                  <a:pt x="0" y="954467"/>
                </a:lnTo>
                <a:lnTo>
                  <a:pt x="0" y="0"/>
                </a:lnTo>
                <a:close/>
              </a:path>
            </a:pathLst>
          </a:custGeom>
          <a:blipFill>
            <a:blip r:embed="rId21"/>
            <a:stretch>
              <a:fillRect/>
            </a:stretch>
          </a:blipFill>
        </p:spPr>
        <p:txBody>
          <a:bodyPr/>
          <a:lstStyle/>
          <a:p>
            <a:endParaRPr lang="ja-JP" altLang="en-US"/>
          </a:p>
        </p:txBody>
      </p:sp>
      <p:pic>
        <p:nvPicPr>
          <p:cNvPr id="12" name="図 11" descr="グラフィカル ユーザー インターフェイス&#10;&#10;AI 生成コンテンツは誤りを含む可能性があります。">
            <a:extLst>
              <a:ext uri="{FF2B5EF4-FFF2-40B4-BE49-F238E27FC236}">
                <a16:creationId xmlns:a16="http://schemas.microsoft.com/office/drawing/2014/main" id="{1ECB2A5B-4871-5878-FD78-706FCA23CD52}"/>
              </a:ext>
            </a:extLst>
          </p:cNvPr>
          <p:cNvPicPr>
            <a:picLocks noChangeAspect="1"/>
          </p:cNvPicPr>
          <p:nvPr/>
        </p:nvPicPr>
        <p:blipFill>
          <a:blip r:embed="rId22"/>
          <a:srcRect l="6896" t="1900" r="-1438" b="16858"/>
          <a:stretch>
            <a:fillRect/>
          </a:stretch>
        </p:blipFill>
        <p:spPr>
          <a:xfrm>
            <a:off x="310812" y="4583573"/>
            <a:ext cx="2194464" cy="98519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9" name="図 48">
            <a:extLst>
              <a:ext uri="{FF2B5EF4-FFF2-40B4-BE49-F238E27FC236}">
                <a16:creationId xmlns:a16="http://schemas.microsoft.com/office/drawing/2014/main" id="{E9ADD829-E069-8808-07C4-37A739DBEA0D}"/>
              </a:ext>
            </a:extLst>
          </p:cNvPr>
          <p:cNvPicPr>
            <a:picLocks noChangeAspect="1"/>
          </p:cNvPicPr>
          <p:nvPr/>
        </p:nvPicPr>
        <p:blipFill>
          <a:blip r:embed="rId10"/>
          <a:stretch>
            <a:fillRect/>
          </a:stretch>
        </p:blipFill>
        <p:spPr>
          <a:xfrm>
            <a:off x="45034" y="4557352"/>
            <a:ext cx="2454207" cy="359226"/>
          </a:xfrm>
          <a:prstGeom prst="rect">
            <a:avLst/>
          </a:prstGeom>
        </p:spPr>
      </p:pic>
      <p:pic>
        <p:nvPicPr>
          <p:cNvPr id="1090" name="図 1089">
            <a:extLst>
              <a:ext uri="{FF2B5EF4-FFF2-40B4-BE49-F238E27FC236}">
                <a16:creationId xmlns:a16="http://schemas.microsoft.com/office/drawing/2014/main" id="{4BD1619C-ECE5-57AE-EEA9-C04E87660807}"/>
              </a:ext>
            </a:extLst>
          </p:cNvPr>
          <p:cNvPicPr>
            <a:picLocks noChangeAspect="1"/>
          </p:cNvPicPr>
          <p:nvPr/>
        </p:nvPicPr>
        <p:blipFill>
          <a:blip r:embed="rId12"/>
          <a:stretch>
            <a:fillRect/>
          </a:stretch>
        </p:blipFill>
        <p:spPr>
          <a:xfrm>
            <a:off x="1733640" y="4913720"/>
            <a:ext cx="494521" cy="413522"/>
          </a:xfrm>
          <a:prstGeom prst="rect">
            <a:avLst/>
          </a:prstGeom>
        </p:spPr>
      </p:pic>
      <p:sp>
        <p:nvSpPr>
          <p:cNvPr id="13" name="正方形/長方形 12">
            <a:extLst>
              <a:ext uri="{FF2B5EF4-FFF2-40B4-BE49-F238E27FC236}">
                <a16:creationId xmlns:a16="http://schemas.microsoft.com/office/drawing/2014/main" id="{445F0CA7-A713-5FB7-F74A-A350BA5E4A77}"/>
              </a:ext>
            </a:extLst>
          </p:cNvPr>
          <p:cNvSpPr/>
          <p:nvPr/>
        </p:nvSpPr>
        <p:spPr>
          <a:xfrm>
            <a:off x="1736658" y="4928957"/>
            <a:ext cx="451976" cy="396099"/>
          </a:xfrm>
          <a:prstGeom prst="rect">
            <a:avLst/>
          </a:prstGeom>
          <a:solidFill>
            <a:srgbClr val="FF0000">
              <a:alpha val="80000"/>
            </a:srgbClr>
          </a:solid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050" name="テキスト ボックス 1049">
            <a:extLst>
              <a:ext uri="{FF2B5EF4-FFF2-40B4-BE49-F238E27FC236}">
                <a16:creationId xmlns:a16="http://schemas.microsoft.com/office/drawing/2014/main" id="{DD7A0938-2156-07F2-9B65-AF877C5B70DC}"/>
              </a:ext>
            </a:extLst>
          </p:cNvPr>
          <p:cNvSpPr txBox="1"/>
          <p:nvPr/>
        </p:nvSpPr>
        <p:spPr>
          <a:xfrm rot="10800000" flipV="1">
            <a:off x="1477415" y="5091935"/>
            <a:ext cx="277186" cy="184666"/>
          </a:xfrm>
          <a:prstGeom prst="rect">
            <a:avLst/>
          </a:prstGeom>
          <a:solidFill>
            <a:schemeClr val="bg1">
              <a:alpha val="70000"/>
            </a:schemeClr>
          </a:solidFill>
        </p:spPr>
        <p:txBody>
          <a:bodyPr wrap="square" lIns="0" tIns="0" rIns="0" bIns="0" rtlCol="0">
            <a:spAutoFit/>
          </a:bodyPr>
          <a:lstStyle/>
          <a:p>
            <a:pPr algn="ctr"/>
            <a:r>
              <a:rPr kumimoji="1" lang="ja-JP" altLang="en-US" sz="1200" b="1" dirty="0">
                <a:solidFill>
                  <a:srgbClr val="FF0000"/>
                </a:solidFill>
                <a:latin typeface="Trebuchet MS"/>
                <a:ea typeface="游ゴシック"/>
              </a:rPr>
              <a:t>④</a:t>
            </a:r>
          </a:p>
        </p:txBody>
      </p:sp>
      <p:pic>
        <p:nvPicPr>
          <p:cNvPr id="16" name="図 15" descr="グラフィカル ユーザー インターフェイス&#10;&#10;AI 生成コンテンツは誤りを含む可能性があります。">
            <a:extLst>
              <a:ext uri="{FF2B5EF4-FFF2-40B4-BE49-F238E27FC236}">
                <a16:creationId xmlns:a16="http://schemas.microsoft.com/office/drawing/2014/main" id="{C93FAC79-7A40-72A9-79DC-0F6D6F0D7C54}"/>
              </a:ext>
            </a:extLst>
          </p:cNvPr>
          <p:cNvPicPr>
            <a:picLocks noChangeAspect="1"/>
          </p:cNvPicPr>
          <p:nvPr/>
        </p:nvPicPr>
        <p:blipFill>
          <a:blip r:embed="rId23"/>
          <a:stretch>
            <a:fillRect/>
          </a:stretch>
        </p:blipFill>
        <p:spPr>
          <a:xfrm>
            <a:off x="2636958" y="1023835"/>
            <a:ext cx="1008783" cy="2110612"/>
          </a:xfrm>
          <a:prstGeom prst="rect">
            <a:avLst/>
          </a:prstGeom>
          <a:ln>
            <a:solidFill>
              <a:schemeClr val="tx1">
                <a:lumMod val="50000"/>
                <a:lumOff val="50000"/>
              </a:schemeClr>
            </a:solidFill>
          </a:ln>
        </p:spPr>
      </p:pic>
      <p:pic>
        <p:nvPicPr>
          <p:cNvPr id="1088" name="図 1087">
            <a:extLst>
              <a:ext uri="{FF2B5EF4-FFF2-40B4-BE49-F238E27FC236}">
                <a16:creationId xmlns:a16="http://schemas.microsoft.com/office/drawing/2014/main" id="{C50A604C-0A97-E1DA-0857-7D339CFD9458}"/>
              </a:ext>
            </a:extLst>
          </p:cNvPr>
          <p:cNvPicPr>
            <a:picLocks noChangeAspect="1"/>
          </p:cNvPicPr>
          <p:nvPr/>
        </p:nvPicPr>
        <p:blipFill>
          <a:blip r:embed="rId24"/>
          <a:srcRect b="26827"/>
          <a:stretch/>
        </p:blipFill>
        <p:spPr>
          <a:xfrm>
            <a:off x="2680798" y="2185077"/>
            <a:ext cx="898267" cy="289876"/>
          </a:xfrm>
          <a:prstGeom prst="rect">
            <a:avLst/>
          </a:prstGeom>
        </p:spPr>
      </p:pic>
      <p:sp>
        <p:nvSpPr>
          <p:cNvPr id="1075" name="正方形/長方形 1074">
            <a:extLst>
              <a:ext uri="{FF2B5EF4-FFF2-40B4-BE49-F238E27FC236}">
                <a16:creationId xmlns:a16="http://schemas.microsoft.com/office/drawing/2014/main" id="{9720428D-5EF3-D79A-1F53-D66188DEF1C5}"/>
              </a:ext>
            </a:extLst>
          </p:cNvPr>
          <p:cNvSpPr/>
          <p:nvPr/>
        </p:nvSpPr>
        <p:spPr>
          <a:xfrm>
            <a:off x="2708897" y="2154279"/>
            <a:ext cx="869001" cy="317835"/>
          </a:xfrm>
          <a:prstGeom prst="rect">
            <a:avLst/>
          </a:prstGeom>
          <a:solidFill>
            <a:srgbClr val="FF0000">
              <a:alpha val="80000"/>
            </a:srgbClr>
          </a:solid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9" name="図 18">
            <a:extLst>
              <a:ext uri="{FF2B5EF4-FFF2-40B4-BE49-F238E27FC236}">
                <a16:creationId xmlns:a16="http://schemas.microsoft.com/office/drawing/2014/main" id="{92C67280-C84D-47FB-D882-971911613F66}"/>
              </a:ext>
            </a:extLst>
          </p:cNvPr>
          <p:cNvPicPr>
            <a:picLocks noChangeAspect="1"/>
          </p:cNvPicPr>
          <p:nvPr/>
        </p:nvPicPr>
        <p:blipFill>
          <a:blip r:embed="rId24"/>
          <a:srcRect b="26827"/>
          <a:stretch/>
        </p:blipFill>
        <p:spPr>
          <a:xfrm>
            <a:off x="2800322" y="1025885"/>
            <a:ext cx="502959" cy="162308"/>
          </a:xfrm>
          <a:prstGeom prst="rect">
            <a:avLst/>
          </a:prstGeom>
        </p:spPr>
      </p:pic>
      <p:sp>
        <p:nvSpPr>
          <p:cNvPr id="20" name="正方形/長方形 19">
            <a:extLst>
              <a:ext uri="{FF2B5EF4-FFF2-40B4-BE49-F238E27FC236}">
                <a16:creationId xmlns:a16="http://schemas.microsoft.com/office/drawing/2014/main" id="{F70CCDF1-7BC7-AC3F-34EA-2540F1C77A9C}"/>
              </a:ext>
            </a:extLst>
          </p:cNvPr>
          <p:cNvSpPr/>
          <p:nvPr/>
        </p:nvSpPr>
        <p:spPr>
          <a:xfrm>
            <a:off x="2708897" y="1026232"/>
            <a:ext cx="869001" cy="270098"/>
          </a:xfrm>
          <a:prstGeom prst="rect">
            <a:avLst/>
          </a:prstGeom>
          <a:solidFill>
            <a:srgbClr val="FF0000">
              <a:alpha val="80000"/>
            </a:srgbClr>
          </a:solid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テキスト ボックス 22">
            <a:extLst>
              <a:ext uri="{FF2B5EF4-FFF2-40B4-BE49-F238E27FC236}">
                <a16:creationId xmlns:a16="http://schemas.microsoft.com/office/drawing/2014/main" id="{CCE005B1-95B5-4F79-1703-69CEE90D445E}"/>
              </a:ext>
            </a:extLst>
          </p:cNvPr>
          <p:cNvSpPr txBox="1"/>
          <p:nvPr/>
        </p:nvSpPr>
        <p:spPr>
          <a:xfrm>
            <a:off x="3062441" y="1087302"/>
            <a:ext cx="153888" cy="184666"/>
          </a:xfrm>
          <a:prstGeom prst="rect">
            <a:avLst/>
          </a:prstGeom>
          <a:solidFill>
            <a:schemeClr val="bg1">
              <a:alpha val="70000"/>
            </a:schemeClr>
          </a:solidFill>
          <a:ln>
            <a:noFill/>
          </a:ln>
        </p:spPr>
        <p:txBody>
          <a:bodyPr wrap="none" lIns="0" tIns="0" rIns="0" bIns="0" rtlCol="0">
            <a:spAutoFit/>
          </a:bodyPr>
          <a:lstStyle/>
          <a:p>
            <a:pPr algn="ctr"/>
            <a:r>
              <a:rPr kumimoji="1" lang="ja-JP" altLang="en-US" sz="1200" b="1" dirty="0">
                <a:solidFill>
                  <a:srgbClr val="FF0000"/>
                </a:solidFill>
                <a:latin typeface="Trebuchet MS"/>
                <a:ea typeface="游ゴシック"/>
              </a:rPr>
              <a:t>⑥</a:t>
            </a:r>
          </a:p>
        </p:txBody>
      </p:sp>
      <p:sp>
        <p:nvSpPr>
          <p:cNvPr id="24" name="テキスト ボックス 23">
            <a:extLst>
              <a:ext uri="{FF2B5EF4-FFF2-40B4-BE49-F238E27FC236}">
                <a16:creationId xmlns:a16="http://schemas.microsoft.com/office/drawing/2014/main" id="{D73AD1DD-C087-6E75-CD95-7DEA1F21DCC0}"/>
              </a:ext>
            </a:extLst>
          </p:cNvPr>
          <p:cNvSpPr txBox="1"/>
          <p:nvPr/>
        </p:nvSpPr>
        <p:spPr>
          <a:xfrm>
            <a:off x="3045306" y="2229349"/>
            <a:ext cx="153888" cy="184666"/>
          </a:xfrm>
          <a:prstGeom prst="rect">
            <a:avLst/>
          </a:prstGeom>
          <a:solidFill>
            <a:schemeClr val="bg1">
              <a:alpha val="70000"/>
            </a:schemeClr>
          </a:solidFill>
          <a:ln>
            <a:noFill/>
          </a:ln>
        </p:spPr>
        <p:txBody>
          <a:bodyPr wrap="none" lIns="0" tIns="0" rIns="0" bIns="0" rtlCol="0">
            <a:spAutoFit/>
          </a:bodyPr>
          <a:lstStyle/>
          <a:p>
            <a:pPr algn="ctr"/>
            <a:r>
              <a:rPr kumimoji="1" lang="ja-JP" altLang="en-US" sz="1200" b="1" dirty="0">
                <a:solidFill>
                  <a:srgbClr val="FF0000"/>
                </a:solidFill>
                <a:latin typeface="Trebuchet MS"/>
                <a:ea typeface="游ゴシック"/>
              </a:rPr>
              <a:t>⑤</a:t>
            </a:r>
          </a:p>
        </p:txBody>
      </p:sp>
      <p:pic>
        <p:nvPicPr>
          <p:cNvPr id="28" name="図 27" descr="グラフィカル ユーザー インターフェイス, アプリケーション, Web サイト&#10;&#10;AI 生成コンテンツは誤りを含む可能性があります。">
            <a:extLst>
              <a:ext uri="{FF2B5EF4-FFF2-40B4-BE49-F238E27FC236}">
                <a16:creationId xmlns:a16="http://schemas.microsoft.com/office/drawing/2014/main" id="{07BAE6EA-230A-3DE4-B324-AE0FB453E19E}"/>
              </a:ext>
            </a:extLst>
          </p:cNvPr>
          <p:cNvPicPr>
            <a:picLocks noChangeAspect="1"/>
          </p:cNvPicPr>
          <p:nvPr/>
        </p:nvPicPr>
        <p:blipFill>
          <a:blip r:embed="rId25"/>
          <a:stretch>
            <a:fillRect/>
          </a:stretch>
        </p:blipFill>
        <p:spPr>
          <a:xfrm>
            <a:off x="4655657" y="1468216"/>
            <a:ext cx="1168811" cy="179817"/>
          </a:xfrm>
          <a:prstGeom prst="rect">
            <a:avLst/>
          </a:prstGeom>
        </p:spPr>
      </p:pic>
      <p:pic>
        <p:nvPicPr>
          <p:cNvPr id="29" name="図 28" descr="テーブル&#10;&#10;AI 生成コンテンツは誤りを含む可能性があります。">
            <a:extLst>
              <a:ext uri="{FF2B5EF4-FFF2-40B4-BE49-F238E27FC236}">
                <a16:creationId xmlns:a16="http://schemas.microsoft.com/office/drawing/2014/main" id="{D57730AD-A99E-9C2E-9D88-222599845E86}"/>
              </a:ext>
            </a:extLst>
          </p:cNvPr>
          <p:cNvPicPr>
            <a:picLocks noChangeAspect="1"/>
          </p:cNvPicPr>
          <p:nvPr/>
        </p:nvPicPr>
        <p:blipFill>
          <a:blip r:embed="rId26"/>
          <a:srcRect t="44959" b="11150"/>
          <a:stretch>
            <a:fillRect/>
          </a:stretch>
        </p:blipFill>
        <p:spPr>
          <a:xfrm>
            <a:off x="5464068" y="1787289"/>
            <a:ext cx="564920" cy="121942"/>
          </a:xfrm>
          <a:prstGeom prst="rect">
            <a:avLst/>
          </a:prstGeom>
        </p:spPr>
      </p:pic>
      <p:sp>
        <p:nvSpPr>
          <p:cNvPr id="4" name="正方形/長方形 3">
            <a:extLst>
              <a:ext uri="{FF2B5EF4-FFF2-40B4-BE49-F238E27FC236}">
                <a16:creationId xmlns:a16="http://schemas.microsoft.com/office/drawing/2014/main" id="{7E20EFDF-8330-8D00-0281-BC47A1246D62}"/>
              </a:ext>
            </a:extLst>
          </p:cNvPr>
          <p:cNvSpPr/>
          <p:nvPr/>
        </p:nvSpPr>
        <p:spPr>
          <a:xfrm>
            <a:off x="4425315" y="950045"/>
            <a:ext cx="1867929" cy="2240249"/>
          </a:xfrm>
          <a:prstGeom prst="rect">
            <a:avLst/>
          </a:prstGeom>
          <a:solidFill>
            <a:schemeClr val="bg1">
              <a:lumMod val="75000"/>
              <a:alpha val="20000"/>
            </a:schemeClr>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pic>
        <p:nvPicPr>
          <p:cNvPr id="33" name="図 32" descr="抽象, 挿絵 が含まれている画像&#10;&#10;AI 生成コンテンツは誤りを含む可能性があります。">
            <a:extLst>
              <a:ext uri="{FF2B5EF4-FFF2-40B4-BE49-F238E27FC236}">
                <a16:creationId xmlns:a16="http://schemas.microsoft.com/office/drawing/2014/main" id="{30D8E988-32C0-D835-85F1-7E640746A336}"/>
              </a:ext>
            </a:extLst>
          </p:cNvPr>
          <p:cNvPicPr>
            <a:picLocks noChangeAspect="1"/>
          </p:cNvPicPr>
          <p:nvPr/>
        </p:nvPicPr>
        <p:blipFill>
          <a:blip r:embed="rId27"/>
          <a:stretch>
            <a:fillRect/>
          </a:stretch>
        </p:blipFill>
        <p:spPr>
          <a:xfrm>
            <a:off x="7042998" y="1041706"/>
            <a:ext cx="229648" cy="53666"/>
          </a:xfrm>
          <a:prstGeom prst="rect">
            <a:avLst/>
          </a:prstGeom>
        </p:spPr>
      </p:pic>
      <p:pic>
        <p:nvPicPr>
          <p:cNvPr id="34" name="図 33" descr="抽象, 挿絵 が含まれている画像&#10;&#10;AI 生成コンテンツは誤りを含む可能性があります。">
            <a:extLst>
              <a:ext uri="{FF2B5EF4-FFF2-40B4-BE49-F238E27FC236}">
                <a16:creationId xmlns:a16="http://schemas.microsoft.com/office/drawing/2014/main" id="{F0E69864-A6B6-D9CE-DF3D-7EBD2C7555BD}"/>
              </a:ext>
            </a:extLst>
          </p:cNvPr>
          <p:cNvPicPr>
            <a:picLocks noChangeAspect="1"/>
          </p:cNvPicPr>
          <p:nvPr/>
        </p:nvPicPr>
        <p:blipFill>
          <a:blip r:embed="rId27"/>
          <a:stretch>
            <a:fillRect/>
          </a:stretch>
        </p:blipFill>
        <p:spPr>
          <a:xfrm>
            <a:off x="7210549" y="1626824"/>
            <a:ext cx="173479" cy="48702"/>
          </a:xfrm>
          <a:prstGeom prst="rect">
            <a:avLst/>
          </a:prstGeom>
        </p:spPr>
      </p:pic>
      <p:pic>
        <p:nvPicPr>
          <p:cNvPr id="38" name="図 37" descr="挿絵 が含まれている画像&#10;&#10;AI 生成コンテンツは誤りを含む可能性があります。">
            <a:extLst>
              <a:ext uri="{FF2B5EF4-FFF2-40B4-BE49-F238E27FC236}">
                <a16:creationId xmlns:a16="http://schemas.microsoft.com/office/drawing/2014/main" id="{9FF2E873-DA3D-725C-44C9-8EA6F22919AE}"/>
              </a:ext>
            </a:extLst>
          </p:cNvPr>
          <p:cNvPicPr>
            <a:picLocks noChangeAspect="1"/>
          </p:cNvPicPr>
          <p:nvPr/>
        </p:nvPicPr>
        <p:blipFill>
          <a:blip r:embed="rId28"/>
          <a:srcRect l="-16525" t="20645" r="1"/>
          <a:stretch>
            <a:fillRect/>
          </a:stretch>
        </p:blipFill>
        <p:spPr>
          <a:xfrm>
            <a:off x="8182058" y="2219869"/>
            <a:ext cx="140215" cy="103432"/>
          </a:xfrm>
          <a:prstGeom prst="rect">
            <a:avLst/>
          </a:prstGeom>
        </p:spPr>
      </p:pic>
      <p:sp>
        <p:nvSpPr>
          <p:cNvPr id="40" name="正方形/長方形 39">
            <a:extLst>
              <a:ext uri="{FF2B5EF4-FFF2-40B4-BE49-F238E27FC236}">
                <a16:creationId xmlns:a16="http://schemas.microsoft.com/office/drawing/2014/main" id="{F65ABD95-D155-5E97-7397-CD10ED8746FE}"/>
              </a:ext>
            </a:extLst>
          </p:cNvPr>
          <p:cNvSpPr/>
          <p:nvPr/>
        </p:nvSpPr>
        <p:spPr>
          <a:xfrm>
            <a:off x="8179201" y="784096"/>
            <a:ext cx="444511" cy="4571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kumimoji="1" lang="ja-JP" altLang="en-US" sz="300" b="1" dirty="0">
              <a:solidFill>
                <a:schemeClr val="tx1"/>
              </a:solidFill>
              <a:latin typeface="游ゴシック" panose="020B0400000000000000" pitchFamily="50" charset="-128"/>
              <a:ea typeface="游ゴシック" panose="020B0400000000000000" pitchFamily="50" charset="-128"/>
            </a:endParaRPr>
          </a:p>
        </p:txBody>
      </p:sp>
      <p:sp>
        <p:nvSpPr>
          <p:cNvPr id="41" name="テキスト ボックス 40">
            <a:extLst>
              <a:ext uri="{FF2B5EF4-FFF2-40B4-BE49-F238E27FC236}">
                <a16:creationId xmlns:a16="http://schemas.microsoft.com/office/drawing/2014/main" id="{3D1583DD-193B-B495-2107-6713A1F37AB9}"/>
              </a:ext>
            </a:extLst>
          </p:cNvPr>
          <p:cNvSpPr txBox="1"/>
          <p:nvPr/>
        </p:nvSpPr>
        <p:spPr>
          <a:xfrm>
            <a:off x="8214035" y="748378"/>
            <a:ext cx="453390" cy="138499"/>
          </a:xfrm>
          <a:prstGeom prst="rect">
            <a:avLst/>
          </a:prstGeom>
          <a:noFill/>
        </p:spPr>
        <p:txBody>
          <a:bodyPr wrap="square" rtlCol="0">
            <a:spAutoFit/>
          </a:bodyPr>
          <a:lstStyle/>
          <a:p>
            <a:r>
              <a:rPr kumimoji="1" lang="ja-JP" altLang="en-US" sz="300" b="1" dirty="0">
                <a:latin typeface="游ゴシック" panose="020B0400000000000000" pitchFamily="50" charset="-128"/>
                <a:ea typeface="游ゴシック" panose="020B0400000000000000" pitchFamily="50" charset="-128"/>
              </a:rPr>
              <a:t>日経ウーマン</a:t>
            </a:r>
          </a:p>
        </p:txBody>
      </p:sp>
      <p:graphicFrame>
        <p:nvGraphicFramePr>
          <p:cNvPr id="3" name="表 2">
            <a:extLst>
              <a:ext uri="{FF2B5EF4-FFF2-40B4-BE49-F238E27FC236}">
                <a16:creationId xmlns:a16="http://schemas.microsoft.com/office/drawing/2014/main" id="{FF861E3B-453D-7BE0-F8DA-458011925C9F}"/>
              </a:ext>
            </a:extLst>
          </p:cNvPr>
          <p:cNvGraphicFramePr>
            <a:graphicFrameLocks noGrp="1"/>
          </p:cNvGraphicFramePr>
          <p:nvPr/>
        </p:nvGraphicFramePr>
        <p:xfrm>
          <a:off x="2688132" y="3069571"/>
          <a:ext cx="6329514" cy="3707040"/>
        </p:xfrm>
        <a:graphic>
          <a:graphicData uri="http://schemas.openxmlformats.org/drawingml/2006/table">
            <a:tbl>
              <a:tblPr firstRow="1" bandRow="1">
                <a:tableStyleId>{073A0DAA-6AF3-43AB-8588-CEC1D06C72B9}</a:tableStyleId>
              </a:tblPr>
              <a:tblGrid>
                <a:gridCol w="1168626">
                  <a:extLst>
                    <a:ext uri="{9D8B030D-6E8A-4147-A177-3AD203B41FA5}">
                      <a16:colId xmlns:a16="http://schemas.microsoft.com/office/drawing/2014/main" val="1082988768"/>
                    </a:ext>
                  </a:extLst>
                </a:gridCol>
                <a:gridCol w="576509">
                  <a:extLst>
                    <a:ext uri="{9D8B030D-6E8A-4147-A177-3AD203B41FA5}">
                      <a16:colId xmlns:a16="http://schemas.microsoft.com/office/drawing/2014/main" val="1646838893"/>
                    </a:ext>
                  </a:extLst>
                </a:gridCol>
                <a:gridCol w="869436">
                  <a:extLst>
                    <a:ext uri="{9D8B030D-6E8A-4147-A177-3AD203B41FA5}">
                      <a16:colId xmlns:a16="http://schemas.microsoft.com/office/drawing/2014/main" val="2546469636"/>
                    </a:ext>
                  </a:extLst>
                </a:gridCol>
                <a:gridCol w="1508629">
                  <a:extLst>
                    <a:ext uri="{9D8B030D-6E8A-4147-A177-3AD203B41FA5}">
                      <a16:colId xmlns:a16="http://schemas.microsoft.com/office/drawing/2014/main" val="345104662"/>
                    </a:ext>
                  </a:extLst>
                </a:gridCol>
                <a:gridCol w="2206314">
                  <a:extLst>
                    <a:ext uri="{9D8B030D-6E8A-4147-A177-3AD203B41FA5}">
                      <a16:colId xmlns:a16="http://schemas.microsoft.com/office/drawing/2014/main" val="414447059"/>
                    </a:ext>
                  </a:extLst>
                </a:gridCol>
              </a:tblGrid>
              <a:tr h="176111">
                <a:tc>
                  <a:txBody>
                    <a:bodyPr/>
                    <a:lstStyle/>
                    <a:p>
                      <a:pPr algn="ctr"/>
                      <a:r>
                        <a:rPr kumimoji="1" lang="ja-JP" altLang="en-US" sz="700" dirty="0">
                          <a:latin typeface="游ゴシック" panose="020B0400000000000000" pitchFamily="50" charset="-128"/>
                          <a:ea typeface="游ゴシック" panose="020B0400000000000000" pitchFamily="50" charset="-128"/>
                        </a:rPr>
                        <a:t>誘導枠</a:t>
                      </a:r>
                    </a:p>
                  </a:txBody>
                  <a:tcPr marL="72000" marR="72000" marT="36000" marB="36000">
                    <a:solidFill>
                      <a:srgbClr val="FFC000"/>
                    </a:solidFill>
                  </a:tcPr>
                </a:tc>
                <a:tc>
                  <a:txBody>
                    <a:bodyPr/>
                    <a:lstStyle/>
                    <a:p>
                      <a:pPr algn="ctr"/>
                      <a:r>
                        <a:rPr kumimoji="1" lang="ja-JP" altLang="en-US" sz="700" dirty="0">
                          <a:latin typeface="游ゴシック" panose="020B0400000000000000" pitchFamily="50" charset="-128"/>
                          <a:ea typeface="游ゴシック" panose="020B0400000000000000" pitchFamily="50" charset="-128"/>
                        </a:rPr>
                        <a:t>デバイス</a:t>
                      </a:r>
                    </a:p>
                  </a:txBody>
                  <a:tcPr marL="72000" marR="72000" marT="36000" marB="36000">
                    <a:solidFill>
                      <a:srgbClr val="FFC000"/>
                    </a:solidFill>
                  </a:tcPr>
                </a:tc>
                <a:tc>
                  <a:txBody>
                    <a:bodyPr/>
                    <a:lstStyle/>
                    <a:p>
                      <a:pPr algn="ctr"/>
                      <a:r>
                        <a:rPr kumimoji="1" lang="ja-JP" altLang="en-US" sz="700" dirty="0">
                          <a:latin typeface="游ゴシック" panose="020B0400000000000000" pitchFamily="50" charset="-128"/>
                          <a:ea typeface="游ゴシック" panose="020B0400000000000000" pitchFamily="50" charset="-128"/>
                        </a:rPr>
                        <a:t>掲載箇所</a:t>
                      </a:r>
                    </a:p>
                  </a:txBody>
                  <a:tcPr marL="72000" marR="72000" marT="36000" marB="36000">
                    <a:solidFill>
                      <a:srgbClr val="FFC000"/>
                    </a:solidFill>
                  </a:tcPr>
                </a:tc>
                <a:tc>
                  <a:txBody>
                    <a:bodyPr/>
                    <a:lstStyle/>
                    <a:p>
                      <a:pPr algn="ctr"/>
                      <a:r>
                        <a:rPr kumimoji="1" lang="ja-JP" altLang="en-US" sz="700" dirty="0">
                          <a:latin typeface="游ゴシック" panose="020B0400000000000000" pitchFamily="50" charset="-128"/>
                          <a:ea typeface="游ゴシック" panose="020B0400000000000000" pitchFamily="50" charset="-128"/>
                        </a:rPr>
                        <a:t>掲載期間・回数等</a:t>
                      </a:r>
                    </a:p>
                  </a:txBody>
                  <a:tcPr marL="72000" marR="72000" marT="36000" marB="36000">
                    <a:solidFill>
                      <a:srgbClr val="FFC000"/>
                    </a:solidFill>
                  </a:tcPr>
                </a:tc>
                <a:tc>
                  <a:txBody>
                    <a:bodyPr/>
                    <a:lstStyle/>
                    <a:p>
                      <a:pPr algn="ctr"/>
                      <a:r>
                        <a:rPr kumimoji="1" lang="ja-JP" altLang="en-US" sz="700" dirty="0">
                          <a:latin typeface="游ゴシック" panose="020B0400000000000000" pitchFamily="50" charset="-128"/>
                          <a:ea typeface="游ゴシック" panose="020B0400000000000000" pitchFamily="50" charset="-128"/>
                        </a:rPr>
                        <a:t>納品＆サイズ</a:t>
                      </a:r>
                    </a:p>
                  </a:txBody>
                  <a:tcPr marL="72000" marR="72000" marT="36000" marB="36000">
                    <a:solidFill>
                      <a:srgbClr val="FFC000"/>
                    </a:solidFill>
                  </a:tcPr>
                </a:tc>
                <a:extLst>
                  <a:ext uri="{0D108BD9-81ED-4DB2-BD59-A6C34878D82A}">
                    <a16:rowId xmlns:a16="http://schemas.microsoft.com/office/drawing/2014/main" val="110396859"/>
                  </a:ext>
                </a:extLst>
              </a:tr>
              <a:tr h="382795">
                <a:tc>
                  <a:txBody>
                    <a:bodyPr/>
                    <a:lstStyle/>
                    <a:p>
                      <a:r>
                        <a:rPr kumimoji="1" lang="ja-JP" altLang="en-US" sz="700" b="1" dirty="0">
                          <a:latin typeface="游ゴシック" panose="020B0400000000000000" pitchFamily="50" charset="-128"/>
                          <a:ea typeface="游ゴシック" panose="020B0400000000000000" pitchFamily="50" charset="-128"/>
                        </a:rPr>
                        <a:t>①新着記事欄</a:t>
                      </a:r>
                    </a:p>
                  </a:txBody>
                  <a:tcPr marL="72000" marR="72000" marT="36000" marB="36000">
                    <a:solidFill>
                      <a:srgbClr val="FFF4D1"/>
                    </a:solidFill>
                  </a:tcPr>
                </a:tc>
                <a:tc>
                  <a:txBody>
                    <a:bodyPr/>
                    <a:lstStyle/>
                    <a:p>
                      <a:r>
                        <a:rPr kumimoji="1" lang="en-US" altLang="ja-JP" sz="700" b="1" dirty="0">
                          <a:latin typeface="游ゴシック" panose="020B0400000000000000" pitchFamily="50" charset="-128"/>
                          <a:ea typeface="游ゴシック" panose="020B0400000000000000" pitchFamily="50" charset="-128"/>
                        </a:rPr>
                        <a:t>PC</a:t>
                      </a:r>
                    </a:p>
                    <a:p>
                      <a:r>
                        <a:rPr kumimoji="1" lang="ja-JP" altLang="en-US" sz="700" b="1" dirty="0">
                          <a:latin typeface="游ゴシック" panose="020B0400000000000000" pitchFamily="50" charset="-128"/>
                          <a:ea typeface="游ゴシック" panose="020B0400000000000000" pitchFamily="50" charset="-128"/>
                        </a:rPr>
                        <a:t>スマホ</a:t>
                      </a:r>
                    </a:p>
                  </a:txBody>
                  <a:tcPr marL="72000" marR="72000" marT="36000" marB="36000">
                    <a:solidFill>
                      <a:srgbClr val="FFF4D1"/>
                    </a:solidFill>
                  </a:tcPr>
                </a:tc>
                <a:tc>
                  <a:txBody>
                    <a:bodyPr/>
                    <a:lstStyle/>
                    <a:p>
                      <a:r>
                        <a:rPr kumimoji="1" lang="en-US" altLang="ja-JP" sz="700" b="1" dirty="0">
                          <a:latin typeface="游ゴシック" panose="020B0400000000000000" pitchFamily="50" charset="-128"/>
                          <a:ea typeface="游ゴシック" panose="020B0400000000000000" pitchFamily="50" charset="-128"/>
                        </a:rPr>
                        <a:t>TOP</a:t>
                      </a:r>
                      <a:r>
                        <a:rPr kumimoji="1" lang="ja-JP" altLang="en-US" sz="700" b="1" dirty="0">
                          <a:latin typeface="游ゴシック" panose="020B0400000000000000" pitchFamily="50" charset="-128"/>
                          <a:ea typeface="游ゴシック" panose="020B0400000000000000" pitchFamily="50" charset="-128"/>
                        </a:rPr>
                        <a:t>ページ及び各種新着フィード</a:t>
                      </a:r>
                    </a:p>
                  </a:txBody>
                  <a:tcPr marL="72000" marR="72000" marT="36000" marB="36000">
                    <a:solidFill>
                      <a:srgbClr val="FFF4D1"/>
                    </a:solidFill>
                  </a:tcPr>
                </a:tc>
                <a:tc>
                  <a:txBody>
                    <a:bodyPr/>
                    <a:lstStyle/>
                    <a:p>
                      <a:r>
                        <a:rPr kumimoji="1" lang="ja-JP" altLang="en-US" sz="700" b="1" dirty="0">
                          <a:latin typeface="游ゴシック" panose="020B0400000000000000" pitchFamily="50" charset="-128"/>
                          <a:ea typeface="游ゴシック" panose="020B0400000000000000" pitchFamily="50" charset="-128"/>
                        </a:rPr>
                        <a:t>記事公開日に</a:t>
                      </a:r>
                      <a:r>
                        <a:rPr kumimoji="1" lang="en-US" altLang="ja-JP" sz="700" b="1" dirty="0">
                          <a:latin typeface="游ゴシック" panose="020B0400000000000000" pitchFamily="50" charset="-128"/>
                          <a:ea typeface="游ゴシック" panose="020B0400000000000000" pitchFamily="50" charset="-128"/>
                        </a:rPr>
                        <a:t>1</a:t>
                      </a:r>
                      <a:r>
                        <a:rPr kumimoji="1" lang="ja-JP" altLang="en-US" sz="700" b="1" dirty="0">
                          <a:latin typeface="游ゴシック" panose="020B0400000000000000" pitchFamily="50" charset="-128"/>
                          <a:ea typeface="游ゴシック" panose="020B0400000000000000" pitchFamily="50" charset="-128"/>
                        </a:rPr>
                        <a:t>回</a:t>
                      </a:r>
                    </a:p>
                  </a:txBody>
                  <a:tcPr marL="72000" marR="72000" marT="36000" marB="36000">
                    <a:solidFill>
                      <a:srgbClr val="FFF4D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700" b="1" dirty="0">
                          <a:latin typeface="游ゴシック" panose="020B0400000000000000" pitchFamily="50" charset="-128"/>
                          <a:ea typeface="游ゴシック" panose="020B0400000000000000" pitchFamily="50" charset="-128"/>
                        </a:rPr>
                        <a:t>※</a:t>
                      </a:r>
                      <a:r>
                        <a:rPr kumimoji="1" lang="ja-JP" altLang="en-US" sz="700" b="1" dirty="0">
                          <a:latin typeface="游ゴシック" panose="020B0400000000000000" pitchFamily="50" charset="-128"/>
                          <a:ea typeface="游ゴシック" panose="020B0400000000000000" pitchFamily="50" charset="-128"/>
                        </a:rPr>
                        <a:t>広告誘導枠ではありません</a:t>
                      </a:r>
                      <a:endParaRPr kumimoji="1" lang="en-US" altLang="ja-JP" sz="700" b="1" dirty="0">
                        <a:latin typeface="游ゴシック" panose="020B0400000000000000" pitchFamily="50" charset="-128"/>
                        <a:ea typeface="游ゴシック" panose="020B04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700" b="1" dirty="0">
                          <a:latin typeface="游ゴシック" panose="020B0400000000000000" pitchFamily="50" charset="-128"/>
                          <a:ea typeface="游ゴシック" panose="020B0400000000000000" pitchFamily="50" charset="-128"/>
                        </a:rPr>
                        <a:t>　前ページ「代表画像 中」を使用</a:t>
                      </a:r>
                      <a:endParaRPr kumimoji="1" lang="en-US" altLang="ja-JP" sz="700" b="1" dirty="0">
                        <a:latin typeface="游ゴシック" panose="020B0400000000000000" pitchFamily="50" charset="-128"/>
                        <a:ea typeface="游ゴシック" panose="020B04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700" b="1" dirty="0">
                        <a:latin typeface="游ゴシック" panose="020B0400000000000000" pitchFamily="50" charset="-128"/>
                        <a:ea typeface="游ゴシック" panose="020B0400000000000000" pitchFamily="50" charset="-128"/>
                      </a:endParaRPr>
                    </a:p>
                  </a:txBody>
                  <a:tcPr marL="72000" marR="72000" marT="36000" marB="36000">
                    <a:solidFill>
                      <a:srgbClr val="FFF4D1"/>
                    </a:solidFill>
                  </a:tcPr>
                </a:tc>
                <a:extLst>
                  <a:ext uri="{0D108BD9-81ED-4DB2-BD59-A6C34878D82A}">
                    <a16:rowId xmlns:a16="http://schemas.microsoft.com/office/drawing/2014/main" val="2381859651"/>
                  </a:ext>
                </a:extLst>
              </a:tr>
              <a:tr h="596695">
                <a:tc>
                  <a:txBody>
                    <a:bodyPr/>
                    <a:lstStyle/>
                    <a:p>
                      <a:r>
                        <a:rPr kumimoji="1" lang="ja-JP" altLang="en-US" sz="700" b="1" dirty="0">
                          <a:latin typeface="游ゴシック" panose="020B0400000000000000" pitchFamily="50" charset="-128"/>
                          <a:ea typeface="游ゴシック" panose="020B0400000000000000" pitchFamily="50" charset="-128"/>
                        </a:rPr>
                        <a:t>②★★インフィード</a:t>
                      </a:r>
                      <a:endParaRPr kumimoji="1" lang="en-US" altLang="ja-JP" sz="700" b="1" dirty="0">
                        <a:latin typeface="游ゴシック" panose="020B0400000000000000" pitchFamily="50" charset="-128"/>
                        <a:ea typeface="游ゴシック" panose="020B0400000000000000" pitchFamily="50" charset="-128"/>
                      </a:endParaRPr>
                    </a:p>
                  </a:txBody>
                  <a:tcPr marL="72000" marR="72000" marT="36000" marB="36000">
                    <a:solidFill>
                      <a:srgbClr val="FFF4D1"/>
                    </a:solidFill>
                  </a:tcPr>
                </a:tc>
                <a:tc>
                  <a:txBody>
                    <a:bodyPr/>
                    <a:lstStyle/>
                    <a:p>
                      <a:r>
                        <a:rPr kumimoji="1" lang="en-US" altLang="ja-JP" sz="700" b="1" dirty="0">
                          <a:latin typeface="游ゴシック" panose="020B0400000000000000" pitchFamily="50" charset="-128"/>
                          <a:ea typeface="游ゴシック" panose="020B0400000000000000" pitchFamily="50" charset="-128"/>
                        </a:rPr>
                        <a:t>PC</a:t>
                      </a:r>
                    </a:p>
                    <a:p>
                      <a:r>
                        <a:rPr kumimoji="1" lang="ja-JP" altLang="en-US" sz="700" b="1" dirty="0">
                          <a:latin typeface="游ゴシック" panose="020B0400000000000000" pitchFamily="50" charset="-128"/>
                          <a:ea typeface="游ゴシック" panose="020B0400000000000000" pitchFamily="50" charset="-128"/>
                        </a:rPr>
                        <a:t>スマホ</a:t>
                      </a:r>
                    </a:p>
                  </a:txBody>
                  <a:tcPr marL="72000" marR="72000" marT="36000" marB="36000">
                    <a:solidFill>
                      <a:srgbClr val="FFF4D1"/>
                    </a:solidFill>
                  </a:tcPr>
                </a:tc>
                <a:tc>
                  <a:txBody>
                    <a:bodyPr/>
                    <a:lstStyle/>
                    <a:p>
                      <a:r>
                        <a:rPr kumimoji="1" lang="ja-JP" altLang="en-US" sz="700" b="1" dirty="0">
                          <a:latin typeface="游ゴシック" panose="020B0400000000000000" pitchFamily="50" charset="-128"/>
                          <a:ea typeface="游ゴシック" panose="020B0400000000000000" pitchFamily="50" charset="-128"/>
                        </a:rPr>
                        <a:t>一部ページを除く全ページ</a:t>
                      </a:r>
                    </a:p>
                  </a:txBody>
                  <a:tcPr marL="72000" marR="72000" marT="36000" marB="36000">
                    <a:solidFill>
                      <a:srgbClr val="FFF4D1"/>
                    </a:solidFill>
                  </a:tcPr>
                </a:tc>
                <a:tc>
                  <a:txBody>
                    <a:bodyPr/>
                    <a:lstStyle/>
                    <a:p>
                      <a:r>
                        <a:rPr kumimoji="1" lang="ja-JP" altLang="en-US" sz="700" b="1" dirty="0">
                          <a:latin typeface="游ゴシック" panose="020B0400000000000000" pitchFamily="50" charset="-128"/>
                          <a:ea typeface="游ゴシック" panose="020B0400000000000000" pitchFamily="50" charset="-128"/>
                        </a:rPr>
                        <a:t>広告誘導期間中ローテーション表示</a:t>
                      </a:r>
                      <a:endParaRPr kumimoji="1" lang="en-US" altLang="ja-JP" sz="700" b="1" dirty="0">
                        <a:latin typeface="游ゴシック" panose="020B0400000000000000" pitchFamily="50" charset="-128"/>
                        <a:ea typeface="游ゴシック" panose="020B0400000000000000" pitchFamily="50" charset="-128"/>
                      </a:endParaRPr>
                    </a:p>
                    <a:p>
                      <a:r>
                        <a:rPr kumimoji="1" lang="ja-JP" altLang="en-US" sz="700" b="0" dirty="0">
                          <a:latin typeface="游ゴシック" panose="020B0400000000000000" pitchFamily="50" charset="-128"/>
                          <a:ea typeface="游ゴシック" panose="020B0400000000000000" pitchFamily="50" charset="-128"/>
                        </a:rPr>
                        <a:t>＊記事公開日１日後から掲載開始</a:t>
                      </a:r>
                    </a:p>
                  </a:txBody>
                  <a:tcPr marL="72000" marR="72000" marT="36000" marB="36000">
                    <a:solidFill>
                      <a:srgbClr val="FFF4D1"/>
                    </a:solidFill>
                  </a:tcPr>
                </a:tc>
                <a:tc>
                  <a:txBody>
                    <a:bodyPr/>
                    <a:lstStyle/>
                    <a:p>
                      <a:r>
                        <a:rPr kumimoji="1" lang="en-US" altLang="ja-JP" sz="700" b="1" dirty="0">
                          <a:latin typeface="游ゴシック" panose="020B0400000000000000" pitchFamily="50" charset="-128"/>
                          <a:ea typeface="游ゴシック" panose="020B0400000000000000" pitchFamily="50" charset="-128"/>
                        </a:rPr>
                        <a:t>【</a:t>
                      </a:r>
                      <a:r>
                        <a:rPr kumimoji="1" lang="ja-JP" altLang="en-US" sz="700" b="1" dirty="0">
                          <a:latin typeface="游ゴシック" panose="020B0400000000000000" pitchFamily="50" charset="-128"/>
                          <a:ea typeface="游ゴシック" panose="020B0400000000000000" pitchFamily="50" charset="-128"/>
                        </a:rPr>
                        <a:t>納品アイテム</a:t>
                      </a:r>
                      <a:r>
                        <a:rPr kumimoji="1" lang="en-US" altLang="ja-JP" sz="700" b="1" dirty="0">
                          <a:latin typeface="游ゴシック" panose="020B0400000000000000" pitchFamily="50" charset="-128"/>
                          <a:ea typeface="游ゴシック" panose="020B0400000000000000" pitchFamily="50" charset="-128"/>
                        </a:rPr>
                        <a:t>】</a:t>
                      </a:r>
                      <a:r>
                        <a:rPr kumimoji="1" lang="ja-JP" altLang="en-US" sz="700" b="1" dirty="0">
                          <a:highlight>
                            <a:srgbClr val="FFFF00"/>
                          </a:highlight>
                          <a:latin typeface="游ゴシック" panose="020B0400000000000000" pitchFamily="50" charset="-128"/>
                          <a:ea typeface="游ゴシック" panose="020B0400000000000000" pitchFamily="50" charset="-128"/>
                        </a:rPr>
                        <a:t>２セットでご用意ください</a:t>
                      </a:r>
                      <a:endParaRPr kumimoji="1" lang="en-US" altLang="ja-JP" sz="700" b="1" dirty="0">
                        <a:highlight>
                          <a:srgbClr val="FFFF00"/>
                        </a:highlight>
                        <a:latin typeface="游ゴシック" panose="020B0400000000000000" pitchFamily="50" charset="-128"/>
                        <a:ea typeface="游ゴシック" panose="020B0400000000000000" pitchFamily="50" charset="-128"/>
                      </a:endParaRPr>
                    </a:p>
                    <a:p>
                      <a:r>
                        <a:rPr kumimoji="1" lang="ja-JP" altLang="en-US" sz="700" b="1" dirty="0">
                          <a:latin typeface="游ゴシック" panose="020B0400000000000000" pitchFamily="50" charset="-128"/>
                          <a:ea typeface="游ゴシック" panose="020B0400000000000000" pitchFamily="50" charset="-128"/>
                        </a:rPr>
                        <a:t>画像：</a:t>
                      </a:r>
                      <a:r>
                        <a:rPr kumimoji="1" lang="en-US" altLang="ja-JP" sz="700" b="1" dirty="0">
                          <a:latin typeface="游ゴシック" panose="020B0400000000000000" pitchFamily="50" charset="-128"/>
                          <a:ea typeface="游ゴシック" panose="020B0400000000000000" pitchFamily="50" charset="-128"/>
                        </a:rPr>
                        <a:t>240×</a:t>
                      </a:r>
                      <a:r>
                        <a:rPr kumimoji="1" lang="en-US" altLang="ja-JP" sz="700" b="1" dirty="0">
                          <a:solidFill>
                            <a:srgbClr val="FF0000"/>
                          </a:solidFill>
                          <a:latin typeface="游ゴシック" panose="020B0400000000000000" pitchFamily="50" charset="-128"/>
                          <a:ea typeface="游ゴシック" panose="020B0400000000000000" pitchFamily="50" charset="-128"/>
                        </a:rPr>
                        <a:t>135</a:t>
                      </a:r>
                      <a:r>
                        <a:rPr kumimoji="1" lang="ja-JP" altLang="en-US" sz="700" b="1" dirty="0">
                          <a:latin typeface="游ゴシック" panose="020B0400000000000000" pitchFamily="50" charset="-128"/>
                          <a:ea typeface="游ゴシック" panose="020B0400000000000000" pitchFamily="50" charset="-128"/>
                        </a:rPr>
                        <a:t>（</a:t>
                      </a:r>
                      <a:r>
                        <a:rPr kumimoji="1" lang="en-US" altLang="ja-JP" sz="700" b="1" dirty="0">
                          <a:latin typeface="游ゴシック" panose="020B0400000000000000" pitchFamily="50" charset="-128"/>
                          <a:ea typeface="游ゴシック" panose="020B0400000000000000" pitchFamily="50" charset="-128"/>
                        </a:rPr>
                        <a:t>60KB</a:t>
                      </a:r>
                      <a:r>
                        <a:rPr kumimoji="1" lang="ja-JP" altLang="en-US" sz="700" b="1" dirty="0">
                          <a:latin typeface="游ゴシック" panose="020B0400000000000000" pitchFamily="50" charset="-128"/>
                          <a:ea typeface="游ゴシック" panose="020B0400000000000000" pitchFamily="50" charset="-128"/>
                        </a:rPr>
                        <a:t>以内）</a:t>
                      </a:r>
                      <a:endParaRPr kumimoji="1" lang="en-US" altLang="ja-JP" sz="700" b="1" dirty="0">
                        <a:latin typeface="游ゴシック" panose="020B0400000000000000" pitchFamily="50" charset="-128"/>
                        <a:ea typeface="游ゴシック" panose="020B0400000000000000" pitchFamily="50" charset="-128"/>
                      </a:endParaRPr>
                    </a:p>
                    <a:p>
                      <a:r>
                        <a:rPr kumimoji="1" lang="en-US" altLang="ja-JP" sz="700" b="1" dirty="0">
                          <a:latin typeface="游ゴシック" panose="020B0400000000000000" pitchFamily="50" charset="-128"/>
                          <a:ea typeface="游ゴシック" panose="020B0400000000000000" pitchFamily="50" charset="-128"/>
                        </a:rPr>
                        <a:t>※</a:t>
                      </a:r>
                      <a:r>
                        <a:rPr kumimoji="1" lang="ja-JP" altLang="en-US" sz="700" b="1" dirty="0">
                          <a:latin typeface="游ゴシック" panose="020B0400000000000000" pitchFamily="50" charset="-128"/>
                          <a:ea typeface="游ゴシック" panose="020B0400000000000000" pitchFamily="50" charset="-128"/>
                        </a:rPr>
                        <a:t>文字ノセ不要</a:t>
                      </a:r>
                    </a:p>
                    <a:p>
                      <a:r>
                        <a:rPr kumimoji="1" lang="ja-JP" altLang="en-US" sz="700" b="1" dirty="0">
                          <a:latin typeface="游ゴシック" panose="020B0400000000000000" pitchFamily="50" charset="-128"/>
                          <a:ea typeface="游ゴシック" panose="020B0400000000000000" pitchFamily="50" charset="-128"/>
                        </a:rPr>
                        <a:t>テキスト：全半角問わず</a:t>
                      </a:r>
                      <a:r>
                        <a:rPr kumimoji="1" lang="ja-JP" altLang="en-US" sz="700" b="1" dirty="0">
                          <a:solidFill>
                            <a:srgbClr val="FF0000"/>
                          </a:solidFill>
                          <a:latin typeface="游ゴシック" panose="020B0400000000000000" pitchFamily="50" charset="-128"/>
                          <a:ea typeface="游ゴシック" panose="020B0400000000000000" pitchFamily="50" charset="-128"/>
                        </a:rPr>
                        <a:t>３２</a:t>
                      </a:r>
                      <a:r>
                        <a:rPr kumimoji="1" lang="ja-JP" altLang="en-US" sz="700" b="1" dirty="0">
                          <a:solidFill>
                            <a:schemeClr val="tx1"/>
                          </a:solidFill>
                          <a:latin typeface="游ゴシック" panose="020B0400000000000000" pitchFamily="50" charset="-128"/>
                          <a:ea typeface="游ゴシック" panose="020B0400000000000000" pitchFamily="50" charset="-128"/>
                        </a:rPr>
                        <a:t>文字</a:t>
                      </a:r>
                      <a:r>
                        <a:rPr kumimoji="1" lang="ja-JP" altLang="en-US" sz="700" b="1" dirty="0">
                          <a:latin typeface="游ゴシック" panose="020B0400000000000000" pitchFamily="50" charset="-128"/>
                          <a:ea typeface="游ゴシック" panose="020B0400000000000000" pitchFamily="50" charset="-128"/>
                        </a:rPr>
                        <a:t>以内（改行指定不可）</a:t>
                      </a:r>
                    </a:p>
                  </a:txBody>
                  <a:tcPr marL="72000" marR="72000" marT="36000" marB="36000">
                    <a:solidFill>
                      <a:srgbClr val="FFF4D1"/>
                    </a:solidFill>
                  </a:tcPr>
                </a:tc>
                <a:extLst>
                  <a:ext uri="{0D108BD9-81ED-4DB2-BD59-A6C34878D82A}">
                    <a16:rowId xmlns:a16="http://schemas.microsoft.com/office/drawing/2014/main" val="2594484990"/>
                  </a:ext>
                </a:extLst>
              </a:tr>
              <a:tr h="281257">
                <a:tc>
                  <a:txBody>
                    <a:bodyPr/>
                    <a:lstStyle/>
                    <a:p>
                      <a:r>
                        <a:rPr kumimoji="1" lang="ja-JP" altLang="en-US" sz="700" b="1" dirty="0">
                          <a:latin typeface="游ゴシック" panose="020B0400000000000000" pitchFamily="50" charset="-128"/>
                          <a:ea typeface="游ゴシック" panose="020B0400000000000000" pitchFamily="50" charset="-128"/>
                        </a:rPr>
                        <a:t>③</a:t>
                      </a:r>
                      <a:r>
                        <a:rPr kumimoji="1" lang="ja-JP" altLang="en-US" sz="700" b="1" dirty="0">
                          <a:solidFill>
                            <a:srgbClr val="FF0000"/>
                          </a:solidFill>
                          <a:latin typeface="游ゴシック" panose="020B0400000000000000" pitchFamily="50" charset="-128"/>
                          <a:ea typeface="游ゴシック" panose="020B0400000000000000" pitchFamily="50" charset="-128"/>
                        </a:rPr>
                        <a:t>ピックアップ</a:t>
                      </a:r>
                      <a:endParaRPr kumimoji="1" lang="en-US" altLang="ja-JP" sz="700" b="1" dirty="0">
                        <a:solidFill>
                          <a:srgbClr val="FF0000"/>
                        </a:solidFill>
                        <a:latin typeface="游ゴシック" panose="020B0400000000000000" pitchFamily="50" charset="-128"/>
                        <a:ea typeface="游ゴシック" panose="020B0400000000000000" pitchFamily="50" charset="-128"/>
                      </a:endParaRPr>
                    </a:p>
                    <a:p>
                      <a:r>
                        <a:rPr kumimoji="1" lang="ja-JP" altLang="en-US" sz="700" b="1" dirty="0">
                          <a:solidFill>
                            <a:schemeClr val="tx1"/>
                          </a:solidFill>
                          <a:latin typeface="游ゴシック" panose="020B0400000000000000" pitchFamily="50" charset="-128"/>
                          <a:ea typeface="游ゴシック" panose="020B0400000000000000" pitchFamily="50" charset="-128"/>
                        </a:rPr>
                        <a:t>　（旧セレクシション）</a:t>
                      </a:r>
                    </a:p>
                  </a:txBody>
                  <a:tcPr marL="72000" marR="72000" marT="36000" marB="36000">
                    <a:solidFill>
                      <a:srgbClr val="FFF4D1"/>
                    </a:solidFill>
                  </a:tcPr>
                </a:tc>
                <a:tc>
                  <a:txBody>
                    <a:bodyPr/>
                    <a:lstStyle/>
                    <a:p>
                      <a:r>
                        <a:rPr kumimoji="1" lang="en-US" altLang="ja-JP" sz="700" b="1" dirty="0">
                          <a:latin typeface="游ゴシック" panose="020B0400000000000000" pitchFamily="50" charset="-128"/>
                          <a:ea typeface="游ゴシック" panose="020B0400000000000000" pitchFamily="50" charset="-128"/>
                        </a:rPr>
                        <a:t>PC</a:t>
                      </a:r>
                    </a:p>
                    <a:p>
                      <a:r>
                        <a:rPr kumimoji="1" lang="ja-JP" altLang="en-US" sz="700" b="1" dirty="0">
                          <a:latin typeface="游ゴシック" panose="020B0400000000000000" pitchFamily="50" charset="-128"/>
                          <a:ea typeface="游ゴシック" panose="020B0400000000000000" pitchFamily="50" charset="-128"/>
                        </a:rPr>
                        <a:t>スマホ</a:t>
                      </a:r>
                    </a:p>
                  </a:txBody>
                  <a:tcPr marL="72000" marR="72000" marT="36000" marB="36000">
                    <a:solidFill>
                      <a:srgbClr val="FFF4D1"/>
                    </a:solidFill>
                  </a:tcPr>
                </a:tc>
                <a:tc>
                  <a:txBody>
                    <a:bodyPr/>
                    <a:lstStyle/>
                    <a:p>
                      <a:r>
                        <a:rPr kumimoji="1" lang="ja-JP" altLang="en-US" sz="700" b="1" dirty="0">
                          <a:latin typeface="游ゴシック" panose="020B0400000000000000" pitchFamily="50" charset="-128"/>
                          <a:ea typeface="游ゴシック" panose="020B0400000000000000" pitchFamily="50" charset="-128"/>
                        </a:rPr>
                        <a:t>一部ページを除く全ページ</a:t>
                      </a:r>
                    </a:p>
                  </a:txBody>
                  <a:tcPr marL="72000" marR="72000" marT="36000" marB="36000">
                    <a:solidFill>
                      <a:srgbClr val="FFF4D1"/>
                    </a:solidFill>
                  </a:tcPr>
                </a:tc>
                <a:tc>
                  <a:txBody>
                    <a:bodyPr/>
                    <a:lstStyle/>
                    <a:p>
                      <a:r>
                        <a:rPr kumimoji="1" lang="ja-JP" altLang="en-US" sz="700" b="1" dirty="0">
                          <a:latin typeface="游ゴシック" panose="020B0400000000000000" pitchFamily="50" charset="-128"/>
                          <a:ea typeface="游ゴシック" panose="020B0400000000000000" pitchFamily="50" charset="-128"/>
                        </a:rPr>
                        <a:t>広告誘導期間中ローテーション表示</a:t>
                      </a:r>
                    </a:p>
                  </a:txBody>
                  <a:tcPr marL="72000" marR="72000" marT="36000" marB="36000">
                    <a:solidFill>
                      <a:srgbClr val="FFF4D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700" b="1" dirty="0">
                          <a:latin typeface="游ゴシック" panose="020B0400000000000000" pitchFamily="50" charset="-128"/>
                          <a:ea typeface="游ゴシック" panose="020B0400000000000000" pitchFamily="50" charset="-128"/>
                        </a:rPr>
                        <a:t>②の画像を流用</a:t>
                      </a:r>
                    </a:p>
                  </a:txBody>
                  <a:tcPr marL="72000" marR="72000" marT="36000" marB="36000">
                    <a:solidFill>
                      <a:srgbClr val="FFF4D1"/>
                    </a:solidFill>
                  </a:tcPr>
                </a:tc>
                <a:extLst>
                  <a:ext uri="{0D108BD9-81ED-4DB2-BD59-A6C34878D82A}">
                    <a16:rowId xmlns:a16="http://schemas.microsoft.com/office/drawing/2014/main" val="1698493837"/>
                  </a:ext>
                </a:extLst>
              </a:tr>
              <a:tr h="281257">
                <a:tc>
                  <a:txBody>
                    <a:bodyPr/>
                    <a:lstStyle/>
                    <a:p>
                      <a:r>
                        <a:rPr kumimoji="1" lang="ja-JP" altLang="en-US" sz="700" b="1" dirty="0">
                          <a:latin typeface="游ゴシック" panose="020B0400000000000000" pitchFamily="50" charset="-128"/>
                          <a:ea typeface="游ゴシック" panose="020B0400000000000000" pitchFamily="50" charset="-128"/>
                        </a:rPr>
                        <a:t>④★★レクタングル</a:t>
                      </a:r>
                      <a:endParaRPr kumimoji="1" lang="en-US" altLang="ja-JP" sz="700" b="1" dirty="0">
                        <a:latin typeface="游ゴシック" panose="020B0400000000000000" pitchFamily="50" charset="-128"/>
                        <a:ea typeface="游ゴシック" panose="020B0400000000000000" pitchFamily="50" charset="-128"/>
                      </a:endParaRPr>
                    </a:p>
                  </a:txBody>
                  <a:tcPr marL="72000" marR="72000" marT="36000" marB="36000">
                    <a:solidFill>
                      <a:srgbClr val="FFF4D1"/>
                    </a:solidFill>
                  </a:tcPr>
                </a:tc>
                <a:tc>
                  <a:txBody>
                    <a:bodyPr/>
                    <a:lstStyle/>
                    <a:p>
                      <a:r>
                        <a:rPr kumimoji="1" lang="en-US" altLang="ja-JP" sz="700" b="1" dirty="0">
                          <a:latin typeface="游ゴシック" panose="020B0400000000000000" pitchFamily="50" charset="-128"/>
                          <a:ea typeface="游ゴシック" panose="020B0400000000000000" pitchFamily="50" charset="-128"/>
                        </a:rPr>
                        <a:t>PC</a:t>
                      </a:r>
                      <a:endParaRPr kumimoji="1" lang="ja-JP" altLang="en-US" sz="700" b="1" dirty="0">
                        <a:latin typeface="游ゴシック" panose="020B0400000000000000" pitchFamily="50" charset="-128"/>
                        <a:ea typeface="游ゴシック" panose="020B0400000000000000" pitchFamily="50" charset="-128"/>
                      </a:endParaRPr>
                    </a:p>
                  </a:txBody>
                  <a:tcPr marL="72000" marR="72000" marT="36000" marB="36000">
                    <a:solidFill>
                      <a:srgbClr val="FFF4D1"/>
                    </a:solidFill>
                  </a:tcPr>
                </a:tc>
                <a:tc>
                  <a:txBody>
                    <a:bodyPr/>
                    <a:lstStyle/>
                    <a:p>
                      <a:r>
                        <a:rPr kumimoji="1" lang="en-US" altLang="ja-JP" sz="700" b="1" dirty="0">
                          <a:latin typeface="游ゴシック" panose="020B0400000000000000" pitchFamily="50" charset="-128"/>
                          <a:ea typeface="游ゴシック" panose="020B0400000000000000" pitchFamily="50" charset="-128"/>
                        </a:rPr>
                        <a:t>PC</a:t>
                      </a:r>
                      <a:r>
                        <a:rPr kumimoji="1" lang="ja-JP" altLang="en-US" sz="700" b="1" dirty="0">
                          <a:latin typeface="游ゴシック" panose="020B0400000000000000" pitchFamily="50" charset="-128"/>
                          <a:ea typeface="游ゴシック" panose="020B0400000000000000" pitchFamily="50" charset="-128"/>
                        </a:rPr>
                        <a:t>の一部ページを除く全ページ</a:t>
                      </a:r>
                    </a:p>
                  </a:txBody>
                  <a:tcPr marL="72000" marR="72000" marT="36000" marB="36000">
                    <a:solidFill>
                      <a:srgbClr val="FFF4D1"/>
                    </a:solidFill>
                  </a:tcPr>
                </a:tc>
                <a:tc>
                  <a:txBody>
                    <a:bodyPr/>
                    <a:lstStyle/>
                    <a:p>
                      <a:r>
                        <a:rPr kumimoji="1" lang="ja-JP" altLang="en-US" sz="700" b="1" dirty="0">
                          <a:latin typeface="游ゴシック" panose="020B0400000000000000" pitchFamily="50" charset="-128"/>
                          <a:ea typeface="游ゴシック" panose="020B0400000000000000" pitchFamily="50" charset="-128"/>
                        </a:rPr>
                        <a:t>広告誘導期間中ローテーション表示</a:t>
                      </a:r>
                    </a:p>
                  </a:txBody>
                  <a:tcPr marL="72000" marR="72000" marT="36000" marB="36000">
                    <a:solidFill>
                      <a:srgbClr val="FFF4D1"/>
                    </a:solidFill>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1" lang="en-US" altLang="ja-JP" sz="700" b="1" dirty="0">
                          <a:latin typeface="游ゴシック" panose="020B0400000000000000" pitchFamily="50" charset="-128"/>
                          <a:ea typeface="游ゴシック" panose="020B0400000000000000" pitchFamily="50" charset="-128"/>
                        </a:rPr>
                        <a:t>【</a:t>
                      </a:r>
                      <a:r>
                        <a:rPr kumimoji="1" lang="ja-JP" altLang="en-US" sz="700" b="1" dirty="0">
                          <a:latin typeface="游ゴシック" panose="020B0400000000000000" pitchFamily="50" charset="-128"/>
                          <a:ea typeface="游ゴシック" panose="020B0400000000000000" pitchFamily="50" charset="-128"/>
                        </a:rPr>
                        <a:t>納品アイテム</a:t>
                      </a:r>
                      <a:r>
                        <a:rPr kumimoji="1" lang="en-US" altLang="ja-JP" sz="700" b="1" dirty="0">
                          <a:latin typeface="游ゴシック" panose="020B0400000000000000" pitchFamily="50" charset="-128"/>
                          <a:ea typeface="游ゴシック" panose="020B0400000000000000" pitchFamily="50" charset="-128"/>
                        </a:rPr>
                        <a:t>】</a:t>
                      </a:r>
                      <a:r>
                        <a:rPr kumimoji="1" lang="ja-JP" altLang="en-US" sz="700" b="1" dirty="0">
                          <a:highlight>
                            <a:srgbClr val="FFFF00"/>
                          </a:highlight>
                          <a:latin typeface="游ゴシック" panose="020B0400000000000000" pitchFamily="50" charset="-128"/>
                          <a:ea typeface="游ゴシック" panose="020B0400000000000000" pitchFamily="50" charset="-128"/>
                        </a:rPr>
                        <a:t>２種類ご用意ください</a:t>
                      </a:r>
                      <a:endParaRPr kumimoji="1" lang="en-US" altLang="ja-JP" sz="700" b="1" dirty="0">
                        <a:highlight>
                          <a:srgbClr val="FFFF00"/>
                        </a:highlight>
                        <a:latin typeface="游ゴシック" panose="020B0400000000000000" pitchFamily="50" charset="-128"/>
                        <a:ea typeface="游ゴシック" panose="020B0400000000000000" pitchFamily="50" charset="-128"/>
                      </a:endParaRPr>
                    </a:p>
                    <a:p>
                      <a:r>
                        <a:rPr kumimoji="1" lang="ja-JP" altLang="en-US" sz="700" b="1" dirty="0">
                          <a:latin typeface="游ゴシック" panose="020B0400000000000000" pitchFamily="50" charset="-128"/>
                          <a:ea typeface="游ゴシック" panose="020B0400000000000000" pitchFamily="50" charset="-128"/>
                        </a:rPr>
                        <a:t>画像：</a:t>
                      </a:r>
                      <a:r>
                        <a:rPr kumimoji="1" lang="en-US" altLang="ja-JP" sz="700" b="1" dirty="0">
                          <a:latin typeface="游ゴシック" panose="020B0400000000000000" pitchFamily="50" charset="-128"/>
                          <a:ea typeface="游ゴシック" panose="020B0400000000000000" pitchFamily="50" charset="-128"/>
                        </a:rPr>
                        <a:t>300×250</a:t>
                      </a:r>
                      <a:r>
                        <a:rPr kumimoji="1" lang="ja-JP" altLang="en-US" sz="700" b="1" dirty="0">
                          <a:latin typeface="游ゴシック" panose="020B0400000000000000" pitchFamily="50" charset="-128"/>
                          <a:ea typeface="游ゴシック" panose="020B0400000000000000" pitchFamily="50" charset="-128"/>
                        </a:rPr>
                        <a:t>（</a:t>
                      </a:r>
                      <a:r>
                        <a:rPr kumimoji="1" lang="en-US" altLang="ja-JP" sz="700" b="1" dirty="0">
                          <a:latin typeface="游ゴシック" panose="020B0400000000000000" pitchFamily="50" charset="-128"/>
                          <a:ea typeface="游ゴシック" panose="020B0400000000000000" pitchFamily="50" charset="-128"/>
                        </a:rPr>
                        <a:t>150KB</a:t>
                      </a:r>
                      <a:r>
                        <a:rPr kumimoji="1" lang="ja-JP" altLang="en-US" sz="700" b="1" dirty="0">
                          <a:latin typeface="游ゴシック" panose="020B0400000000000000" pitchFamily="50" charset="-128"/>
                          <a:ea typeface="游ゴシック" panose="020B0400000000000000" pitchFamily="50" charset="-128"/>
                        </a:rPr>
                        <a:t>以内）</a:t>
                      </a:r>
                    </a:p>
                  </a:txBody>
                  <a:tcPr marL="72000" marR="72000" marT="36000" marB="36000">
                    <a:solidFill>
                      <a:srgbClr val="FFF4D1"/>
                    </a:solidFill>
                  </a:tcPr>
                </a:tc>
                <a:extLst>
                  <a:ext uri="{0D108BD9-81ED-4DB2-BD59-A6C34878D82A}">
                    <a16:rowId xmlns:a16="http://schemas.microsoft.com/office/drawing/2014/main" val="3106251984"/>
                  </a:ext>
                </a:extLst>
              </a:tr>
              <a:tr h="281257">
                <a:tc>
                  <a:txBody>
                    <a:bodyPr/>
                    <a:lstStyle/>
                    <a:p>
                      <a:r>
                        <a:rPr kumimoji="1" lang="ja-JP" altLang="en-US" sz="700" b="1" dirty="0">
                          <a:latin typeface="游ゴシック" panose="020B0400000000000000" pitchFamily="50" charset="-128"/>
                          <a:ea typeface="游ゴシック" panose="020B0400000000000000" pitchFamily="50" charset="-128"/>
                        </a:rPr>
                        <a:t>⑤★★スマホ・パネル</a:t>
                      </a:r>
                      <a:endParaRPr kumimoji="1" lang="en-US" altLang="ja-JP" sz="700" b="1" dirty="0">
                        <a:latin typeface="游ゴシック" panose="020B0400000000000000" pitchFamily="50" charset="-128"/>
                        <a:ea typeface="游ゴシック" panose="020B0400000000000000" pitchFamily="50" charset="-128"/>
                      </a:endParaRPr>
                    </a:p>
                  </a:txBody>
                  <a:tcPr marL="72000" marR="72000" marT="36000" marB="36000">
                    <a:solidFill>
                      <a:srgbClr val="FFF4D1"/>
                    </a:solidFill>
                  </a:tcPr>
                </a:tc>
                <a:tc>
                  <a:txBody>
                    <a:bodyPr/>
                    <a:lstStyle/>
                    <a:p>
                      <a:r>
                        <a:rPr kumimoji="1" lang="ja-JP" altLang="en-US" sz="700" b="1" dirty="0">
                          <a:latin typeface="游ゴシック" panose="020B0400000000000000" pitchFamily="50" charset="-128"/>
                          <a:ea typeface="游ゴシック" panose="020B0400000000000000" pitchFamily="50" charset="-128"/>
                        </a:rPr>
                        <a:t>スマホ</a:t>
                      </a:r>
                    </a:p>
                  </a:txBody>
                  <a:tcPr marL="72000" marR="72000" marT="36000" marB="36000">
                    <a:solidFill>
                      <a:srgbClr val="FFF4D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700" b="1" dirty="0">
                          <a:latin typeface="游ゴシック" panose="020B0400000000000000" pitchFamily="50" charset="-128"/>
                          <a:ea typeface="游ゴシック" panose="020B0400000000000000" pitchFamily="50" charset="-128"/>
                        </a:rPr>
                        <a:t>SP</a:t>
                      </a:r>
                      <a:r>
                        <a:rPr kumimoji="1" lang="ja-JP" altLang="en-US" sz="700" b="1" dirty="0">
                          <a:latin typeface="游ゴシック" panose="020B0400000000000000" pitchFamily="50" charset="-128"/>
                          <a:ea typeface="游ゴシック" panose="020B0400000000000000" pitchFamily="50" charset="-128"/>
                        </a:rPr>
                        <a:t>の一部ページを除く全ページ</a:t>
                      </a:r>
                    </a:p>
                  </a:txBody>
                  <a:tcPr marL="72000" marR="72000" marT="36000" marB="36000">
                    <a:solidFill>
                      <a:srgbClr val="FFF4D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700" b="1" dirty="0">
                          <a:latin typeface="游ゴシック" panose="020B0400000000000000" pitchFamily="50" charset="-128"/>
                          <a:ea typeface="游ゴシック" panose="020B0400000000000000" pitchFamily="50" charset="-128"/>
                        </a:rPr>
                        <a:t>広告誘導期間中ローテーション表示</a:t>
                      </a:r>
                    </a:p>
                  </a:txBody>
                  <a:tcPr marL="72000" marR="72000" marT="36000" marB="36000">
                    <a:solidFill>
                      <a:srgbClr val="FFF4D1"/>
                    </a:solidFill>
                  </a:tcPr>
                </a:tc>
                <a:tc>
                  <a:txBody>
                    <a:bodyPr/>
                    <a:lstStyle/>
                    <a:p>
                      <a:r>
                        <a:rPr kumimoji="1" lang="en-US" altLang="ja-JP" sz="700" b="1" dirty="0">
                          <a:latin typeface="游ゴシック" panose="020B0400000000000000" pitchFamily="50" charset="-128"/>
                          <a:ea typeface="游ゴシック" panose="020B0400000000000000" pitchFamily="50" charset="-128"/>
                        </a:rPr>
                        <a:t>【</a:t>
                      </a:r>
                      <a:r>
                        <a:rPr kumimoji="1" lang="ja-JP" altLang="en-US" sz="700" b="1" dirty="0">
                          <a:latin typeface="游ゴシック" panose="020B0400000000000000" pitchFamily="50" charset="-128"/>
                          <a:ea typeface="游ゴシック" panose="020B0400000000000000" pitchFamily="50" charset="-128"/>
                        </a:rPr>
                        <a:t>納品アイテム</a:t>
                      </a:r>
                      <a:r>
                        <a:rPr kumimoji="1" lang="en-US" altLang="ja-JP" sz="700" b="1" dirty="0">
                          <a:latin typeface="游ゴシック" panose="020B0400000000000000" pitchFamily="50" charset="-128"/>
                          <a:ea typeface="游ゴシック" panose="020B0400000000000000" pitchFamily="50" charset="-128"/>
                        </a:rPr>
                        <a:t>】</a:t>
                      </a:r>
                    </a:p>
                    <a:p>
                      <a:r>
                        <a:rPr kumimoji="1" lang="ja-JP" altLang="en-US" sz="700" b="1" dirty="0">
                          <a:solidFill>
                            <a:schemeClr val="tx1"/>
                          </a:solidFill>
                          <a:latin typeface="游ゴシック" panose="020B0400000000000000" pitchFamily="50" charset="-128"/>
                          <a:ea typeface="游ゴシック" panose="020B0400000000000000" pitchFamily="50" charset="-128"/>
                        </a:rPr>
                        <a:t>画像：</a:t>
                      </a:r>
                      <a:r>
                        <a:rPr kumimoji="1" lang="en-US" altLang="ja-JP" sz="700" b="1" dirty="0">
                          <a:solidFill>
                            <a:schemeClr val="tx1"/>
                          </a:solidFill>
                          <a:latin typeface="游ゴシック" panose="020B0400000000000000" pitchFamily="50" charset="-128"/>
                          <a:ea typeface="游ゴシック" panose="020B0400000000000000" pitchFamily="50" charset="-128"/>
                        </a:rPr>
                        <a:t>320×180</a:t>
                      </a:r>
                      <a:r>
                        <a:rPr kumimoji="1" lang="ja-JP" altLang="en-US" sz="700" b="1" dirty="0">
                          <a:solidFill>
                            <a:schemeClr val="tx1"/>
                          </a:solidFill>
                          <a:latin typeface="游ゴシック" panose="020B0400000000000000" pitchFamily="50" charset="-128"/>
                          <a:ea typeface="游ゴシック" panose="020B0400000000000000" pitchFamily="50" charset="-128"/>
                        </a:rPr>
                        <a:t>（</a:t>
                      </a:r>
                      <a:r>
                        <a:rPr kumimoji="1" lang="en-US" altLang="ja-JP" sz="700" b="1" dirty="0">
                          <a:solidFill>
                            <a:schemeClr val="tx1"/>
                          </a:solidFill>
                          <a:latin typeface="游ゴシック" panose="020B0400000000000000" pitchFamily="50" charset="-128"/>
                          <a:ea typeface="游ゴシック" panose="020B0400000000000000" pitchFamily="50" charset="-128"/>
                        </a:rPr>
                        <a:t>60KB</a:t>
                      </a:r>
                      <a:r>
                        <a:rPr kumimoji="1" lang="ja-JP" altLang="en-US" sz="700" b="1" dirty="0">
                          <a:solidFill>
                            <a:schemeClr val="tx1"/>
                          </a:solidFill>
                          <a:latin typeface="游ゴシック" panose="020B0400000000000000" pitchFamily="50" charset="-128"/>
                          <a:ea typeface="游ゴシック" panose="020B0400000000000000" pitchFamily="50" charset="-128"/>
                        </a:rPr>
                        <a:t>以内）</a:t>
                      </a:r>
                      <a:endParaRPr kumimoji="1" lang="en-US" altLang="ja-JP" sz="700" b="1" dirty="0">
                        <a:solidFill>
                          <a:schemeClr val="tx1"/>
                        </a:solidFill>
                        <a:latin typeface="游ゴシック" panose="020B0400000000000000" pitchFamily="50" charset="-128"/>
                        <a:ea typeface="游ゴシック" panose="020B0400000000000000" pitchFamily="50" charset="-128"/>
                      </a:endParaRPr>
                    </a:p>
                  </a:txBody>
                  <a:tcPr marL="72000" marR="72000" marT="36000" marB="36000">
                    <a:solidFill>
                      <a:srgbClr val="FFF4D1"/>
                    </a:solidFill>
                  </a:tcPr>
                </a:tc>
                <a:extLst>
                  <a:ext uri="{0D108BD9-81ED-4DB2-BD59-A6C34878D82A}">
                    <a16:rowId xmlns:a16="http://schemas.microsoft.com/office/drawing/2014/main" val="3663765334"/>
                  </a:ext>
                </a:extLst>
              </a:tr>
              <a:tr h="386403">
                <a:tc>
                  <a:txBody>
                    <a:bodyPr/>
                    <a:lstStyle/>
                    <a:p>
                      <a:r>
                        <a:rPr kumimoji="1" lang="ja-JP" altLang="en-US" sz="700" b="1" dirty="0">
                          <a:solidFill>
                            <a:schemeClr val="tx1"/>
                          </a:solidFill>
                          <a:latin typeface="游ゴシック" panose="020B0400000000000000" pitchFamily="50" charset="-128"/>
                          <a:ea typeface="游ゴシック" panose="020B0400000000000000" pitchFamily="50" charset="-128"/>
                        </a:rPr>
                        <a:t>⑥★★</a:t>
                      </a:r>
                      <a:r>
                        <a:rPr kumimoji="1" lang="ja-JP" altLang="en-US" sz="700" b="1" dirty="0">
                          <a:solidFill>
                            <a:srgbClr val="FF0000"/>
                          </a:solidFill>
                          <a:latin typeface="游ゴシック" panose="020B0400000000000000" pitchFamily="50" charset="-128"/>
                          <a:ea typeface="游ゴシック" panose="020B0400000000000000" pitchFamily="50" charset="-128"/>
                        </a:rPr>
                        <a:t>スマホ・アンカー</a:t>
                      </a:r>
                      <a:endParaRPr kumimoji="1" lang="en-US" altLang="ja-JP" sz="700" b="1" dirty="0">
                        <a:solidFill>
                          <a:srgbClr val="FF0000"/>
                        </a:solidFill>
                        <a:latin typeface="游ゴシック" panose="020B0400000000000000" pitchFamily="50" charset="-128"/>
                        <a:ea typeface="游ゴシック" panose="020B0400000000000000" pitchFamily="50" charset="-128"/>
                      </a:endParaRPr>
                    </a:p>
                  </a:txBody>
                  <a:tcPr marL="72000" marR="72000" marT="36000" marB="36000">
                    <a:solidFill>
                      <a:srgbClr val="FFF4D1"/>
                    </a:solidFill>
                  </a:tcPr>
                </a:tc>
                <a:tc>
                  <a:txBody>
                    <a:bodyPr/>
                    <a:lstStyle/>
                    <a:p>
                      <a:r>
                        <a:rPr kumimoji="1" lang="ja-JP" altLang="en-US" sz="700" b="1" dirty="0">
                          <a:solidFill>
                            <a:schemeClr val="tx1"/>
                          </a:solidFill>
                          <a:latin typeface="游ゴシック" panose="020B0400000000000000" pitchFamily="50" charset="-128"/>
                          <a:ea typeface="游ゴシック" panose="020B0400000000000000" pitchFamily="50" charset="-128"/>
                        </a:rPr>
                        <a:t>スマホ</a:t>
                      </a:r>
                    </a:p>
                  </a:txBody>
                  <a:tcPr marL="72000" marR="72000" marT="36000" marB="36000">
                    <a:solidFill>
                      <a:srgbClr val="FFF4D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700" b="1" dirty="0">
                          <a:solidFill>
                            <a:schemeClr val="tx1"/>
                          </a:solidFill>
                          <a:latin typeface="游ゴシック" panose="020B0400000000000000" pitchFamily="50" charset="-128"/>
                          <a:ea typeface="游ゴシック" panose="020B0400000000000000" pitchFamily="50" charset="-128"/>
                        </a:rPr>
                        <a:t>SP</a:t>
                      </a:r>
                      <a:r>
                        <a:rPr kumimoji="1" lang="ja-JP" altLang="en-US" sz="700" b="1" dirty="0">
                          <a:solidFill>
                            <a:schemeClr val="tx1"/>
                          </a:solidFill>
                          <a:latin typeface="游ゴシック" panose="020B0400000000000000" pitchFamily="50" charset="-128"/>
                          <a:ea typeface="游ゴシック" panose="020B0400000000000000" pitchFamily="50" charset="-128"/>
                        </a:rPr>
                        <a:t>の一部ページを除く全ページ</a:t>
                      </a:r>
                    </a:p>
                  </a:txBody>
                  <a:tcPr marL="72000" marR="72000" marT="36000" marB="36000">
                    <a:solidFill>
                      <a:srgbClr val="FFF4D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700" b="1" dirty="0">
                          <a:solidFill>
                            <a:schemeClr val="tx1"/>
                          </a:solidFill>
                          <a:latin typeface="游ゴシック" panose="020B0400000000000000" pitchFamily="50" charset="-128"/>
                          <a:ea typeface="游ゴシック" panose="020B0400000000000000" pitchFamily="50" charset="-128"/>
                        </a:rPr>
                        <a:t>広告誘導期間中ローテーション表示</a:t>
                      </a:r>
                    </a:p>
                  </a:txBody>
                  <a:tcPr marL="72000" marR="72000" marT="36000" marB="36000">
                    <a:solidFill>
                      <a:srgbClr val="FFF4D1"/>
                    </a:solidFill>
                  </a:tcPr>
                </a:tc>
                <a:tc>
                  <a:txBody>
                    <a:bodyPr/>
                    <a:lstStyle/>
                    <a:p>
                      <a:r>
                        <a:rPr kumimoji="1" lang="en-US" altLang="ja-JP" sz="700" b="1" dirty="0">
                          <a:latin typeface="游ゴシック" panose="020B0400000000000000" pitchFamily="50" charset="-128"/>
                          <a:ea typeface="游ゴシック" panose="020B0400000000000000" pitchFamily="50" charset="-128"/>
                        </a:rPr>
                        <a:t>【</a:t>
                      </a:r>
                      <a:r>
                        <a:rPr kumimoji="1" lang="ja-JP" altLang="en-US" sz="700" b="1" dirty="0">
                          <a:latin typeface="游ゴシック" panose="020B0400000000000000" pitchFamily="50" charset="-128"/>
                          <a:ea typeface="游ゴシック" panose="020B0400000000000000" pitchFamily="50" charset="-128"/>
                        </a:rPr>
                        <a:t>納品アイテム</a:t>
                      </a:r>
                      <a:r>
                        <a:rPr kumimoji="1" lang="en-US" altLang="ja-JP" sz="700" b="1" dirty="0">
                          <a:latin typeface="游ゴシック" panose="020B0400000000000000" pitchFamily="50" charset="-128"/>
                          <a:ea typeface="游ゴシック" panose="020B0400000000000000" pitchFamily="50" charset="-128"/>
                        </a:rPr>
                        <a:t>】</a:t>
                      </a:r>
                    </a:p>
                    <a:p>
                      <a:r>
                        <a:rPr kumimoji="1" lang="ja-JP" altLang="en-US" sz="700" b="1" dirty="0">
                          <a:solidFill>
                            <a:schemeClr val="tx1"/>
                          </a:solidFill>
                          <a:latin typeface="游ゴシック" panose="020B0400000000000000" pitchFamily="50" charset="-128"/>
                          <a:ea typeface="游ゴシック" panose="020B0400000000000000" pitchFamily="50" charset="-128"/>
                        </a:rPr>
                        <a:t>画像：</a:t>
                      </a:r>
                      <a:r>
                        <a:rPr kumimoji="1" lang="en-US" altLang="ja-JP" sz="700" b="1" dirty="0">
                          <a:solidFill>
                            <a:schemeClr val="tx1"/>
                          </a:solidFill>
                          <a:latin typeface="游ゴシック" panose="020B0400000000000000" pitchFamily="50" charset="-128"/>
                          <a:ea typeface="游ゴシック" panose="020B0400000000000000" pitchFamily="50" charset="-128"/>
                        </a:rPr>
                        <a:t>320×100</a:t>
                      </a:r>
                      <a:r>
                        <a:rPr kumimoji="1" lang="ja-JP" altLang="en-US" sz="700" b="1" dirty="0">
                          <a:solidFill>
                            <a:schemeClr val="tx1"/>
                          </a:solidFill>
                          <a:latin typeface="游ゴシック" panose="020B0400000000000000" pitchFamily="50" charset="-128"/>
                          <a:ea typeface="游ゴシック" panose="020B0400000000000000" pitchFamily="50" charset="-128"/>
                        </a:rPr>
                        <a:t>（</a:t>
                      </a:r>
                      <a:r>
                        <a:rPr kumimoji="1" lang="en-US" altLang="ja-JP" sz="700" b="1" dirty="0">
                          <a:solidFill>
                            <a:schemeClr val="tx1"/>
                          </a:solidFill>
                          <a:latin typeface="游ゴシック" panose="020B0400000000000000" pitchFamily="50" charset="-128"/>
                          <a:ea typeface="游ゴシック" panose="020B0400000000000000" pitchFamily="50" charset="-128"/>
                        </a:rPr>
                        <a:t>60KB</a:t>
                      </a:r>
                      <a:r>
                        <a:rPr kumimoji="1" lang="ja-JP" altLang="en-US" sz="700" b="1" dirty="0">
                          <a:solidFill>
                            <a:schemeClr val="tx1"/>
                          </a:solidFill>
                          <a:latin typeface="游ゴシック" panose="020B0400000000000000" pitchFamily="50" charset="-128"/>
                          <a:ea typeface="游ゴシック" panose="020B0400000000000000" pitchFamily="50" charset="-128"/>
                        </a:rPr>
                        <a:t>以内）</a:t>
                      </a:r>
                      <a:endParaRPr kumimoji="1" lang="en-US" altLang="ja-JP" sz="700" b="1" dirty="0">
                        <a:solidFill>
                          <a:schemeClr val="tx1"/>
                        </a:solidFill>
                        <a:latin typeface="游ゴシック" panose="020B0400000000000000" pitchFamily="50" charset="-128"/>
                        <a:ea typeface="游ゴシック" panose="020B0400000000000000" pitchFamily="50" charset="-128"/>
                      </a:endParaRPr>
                    </a:p>
                    <a:p>
                      <a:endParaRPr kumimoji="1" lang="en-US" altLang="ja-JP" sz="700" b="1" dirty="0">
                        <a:solidFill>
                          <a:srgbClr val="FF0000"/>
                        </a:solidFill>
                        <a:highlight>
                          <a:srgbClr val="00FFFF"/>
                        </a:highlight>
                        <a:latin typeface="游ゴシック" panose="020B0400000000000000" pitchFamily="50" charset="-128"/>
                        <a:ea typeface="游ゴシック" panose="020B0400000000000000" pitchFamily="50" charset="-128"/>
                      </a:endParaRPr>
                    </a:p>
                  </a:txBody>
                  <a:tcPr marL="72000" marR="72000" marT="36000" marB="36000">
                    <a:solidFill>
                      <a:srgbClr val="FFF4D1"/>
                    </a:solidFill>
                  </a:tcPr>
                </a:tc>
                <a:extLst>
                  <a:ext uri="{0D108BD9-81ED-4DB2-BD59-A6C34878D82A}">
                    <a16:rowId xmlns:a16="http://schemas.microsoft.com/office/drawing/2014/main" val="807795337"/>
                  </a:ext>
                </a:extLst>
              </a:tr>
              <a:tr h="596695">
                <a:tc>
                  <a:txBody>
                    <a:bodyPr/>
                    <a:lstStyle/>
                    <a:p>
                      <a:r>
                        <a:rPr kumimoji="1" lang="ja-JP" altLang="en-US" sz="700" b="1" dirty="0">
                          <a:solidFill>
                            <a:srgbClr val="FF0000"/>
                          </a:solidFill>
                          <a:latin typeface="游ゴシック" panose="020B0400000000000000" pitchFamily="50" charset="-128"/>
                          <a:ea typeface="游ゴシック" panose="020B0400000000000000" pitchFamily="50" charset="-128"/>
                        </a:rPr>
                        <a:t>⑦ニューズレター</a:t>
                      </a:r>
                      <a:r>
                        <a:rPr kumimoji="1" lang="en-US" altLang="ja-JP" sz="700" b="1" dirty="0">
                          <a:solidFill>
                            <a:srgbClr val="FF0000"/>
                          </a:solidFill>
                          <a:latin typeface="游ゴシック" panose="020B0400000000000000" pitchFamily="50" charset="-128"/>
                          <a:ea typeface="游ゴシック" panose="020B0400000000000000" pitchFamily="50" charset="-128"/>
                        </a:rPr>
                        <a:t>(HTML)</a:t>
                      </a:r>
                    </a:p>
                  </a:txBody>
                  <a:tcPr marL="72000" marR="72000" marT="36000" marB="36000">
                    <a:solidFill>
                      <a:srgbClr val="FFF4D1"/>
                    </a:solidFill>
                  </a:tcPr>
                </a:tc>
                <a:tc>
                  <a:txBody>
                    <a:bodyPr/>
                    <a:lstStyle/>
                    <a:p>
                      <a:r>
                        <a:rPr kumimoji="1" lang="en-US" altLang="ja-JP" sz="700" b="1" dirty="0">
                          <a:latin typeface="游ゴシック" panose="020B0400000000000000" pitchFamily="50" charset="-128"/>
                          <a:ea typeface="游ゴシック" panose="020B0400000000000000" pitchFamily="50" charset="-128"/>
                        </a:rPr>
                        <a:t>―</a:t>
                      </a:r>
                      <a:endParaRPr kumimoji="1" lang="ja-JP" altLang="en-US" sz="700" b="1" dirty="0">
                        <a:latin typeface="游ゴシック" panose="020B0400000000000000" pitchFamily="50" charset="-128"/>
                        <a:ea typeface="游ゴシック" panose="020B0400000000000000" pitchFamily="50" charset="-128"/>
                      </a:endParaRPr>
                    </a:p>
                  </a:txBody>
                  <a:tcPr marL="72000" marR="72000" marT="36000" marB="36000">
                    <a:solidFill>
                      <a:srgbClr val="FFF4D1"/>
                    </a:solidFill>
                  </a:tcPr>
                </a:tc>
                <a:tc>
                  <a:txBody>
                    <a:bodyPr/>
                    <a:lstStyle/>
                    <a:p>
                      <a:r>
                        <a:rPr kumimoji="1" lang="ja-JP" altLang="en-US" sz="700" b="1" dirty="0">
                          <a:latin typeface="游ゴシック" panose="020B0400000000000000" pitchFamily="50" charset="-128"/>
                          <a:ea typeface="游ゴシック" panose="020B0400000000000000" pitchFamily="50" charset="-128"/>
                        </a:rPr>
                        <a:t>ニューズレター内インフィード</a:t>
                      </a:r>
                    </a:p>
                  </a:txBody>
                  <a:tcPr marL="72000" marR="72000" marT="36000" marB="36000">
                    <a:solidFill>
                      <a:srgbClr val="FFF4D1"/>
                    </a:solidFill>
                  </a:tcPr>
                </a:tc>
                <a:tc>
                  <a:txBody>
                    <a:bodyPr/>
                    <a:lstStyle/>
                    <a:p>
                      <a:r>
                        <a:rPr kumimoji="1" lang="ja-JP" altLang="en-US" sz="700" b="1" dirty="0">
                          <a:solidFill>
                            <a:schemeClr val="tx1"/>
                          </a:solidFill>
                          <a:latin typeface="游ゴシック" panose="020B0400000000000000" pitchFamily="50" charset="-128"/>
                          <a:ea typeface="游ゴシック" panose="020B0400000000000000" pitchFamily="50" charset="-128"/>
                        </a:rPr>
                        <a:t>広告誘導期間中</a:t>
                      </a:r>
                      <a:r>
                        <a:rPr kumimoji="1" lang="en-US" altLang="ja-JP" sz="700" b="1" dirty="0">
                          <a:solidFill>
                            <a:schemeClr val="tx1"/>
                          </a:solidFill>
                          <a:latin typeface="游ゴシック" panose="020B0400000000000000" pitchFamily="50" charset="-128"/>
                          <a:ea typeface="游ゴシック" panose="020B0400000000000000" pitchFamily="50" charset="-128"/>
                        </a:rPr>
                        <a:t>7</a:t>
                      </a:r>
                      <a:r>
                        <a:rPr kumimoji="1" lang="ja-JP" altLang="en-US" sz="700" b="1" dirty="0">
                          <a:solidFill>
                            <a:schemeClr val="tx1"/>
                          </a:solidFill>
                          <a:latin typeface="游ゴシック" panose="020B0400000000000000" pitchFamily="50" charset="-128"/>
                          <a:ea typeface="游ゴシック" panose="020B0400000000000000" pitchFamily="50" charset="-128"/>
                        </a:rPr>
                        <a:t>回</a:t>
                      </a:r>
                      <a:r>
                        <a:rPr kumimoji="1" lang="en-US" altLang="ja-JP" sz="700" b="1" dirty="0">
                          <a:solidFill>
                            <a:schemeClr val="tx1"/>
                          </a:solidFill>
                          <a:latin typeface="游ゴシック" panose="020B0400000000000000" pitchFamily="50" charset="-128"/>
                          <a:ea typeface="游ゴシック" panose="020B0400000000000000" pitchFamily="50" charset="-128"/>
                        </a:rPr>
                        <a:t>(</a:t>
                      </a:r>
                      <a:r>
                        <a:rPr kumimoji="1" lang="ja-JP" altLang="en-US" sz="700" b="1" dirty="0">
                          <a:solidFill>
                            <a:schemeClr val="tx1"/>
                          </a:solidFill>
                          <a:latin typeface="游ゴシック" panose="020B0400000000000000" pitchFamily="50" charset="-128"/>
                          <a:ea typeface="游ゴシック" panose="020B0400000000000000" pitchFamily="50" charset="-128"/>
                        </a:rPr>
                        <a:t>日経ウーマン </a:t>
                      </a:r>
                      <a:r>
                        <a:rPr kumimoji="1" lang="en-US" altLang="ja-JP" sz="700" b="1" dirty="0">
                          <a:solidFill>
                            <a:schemeClr val="tx1"/>
                          </a:solidFill>
                          <a:latin typeface="游ゴシック" panose="020B0400000000000000" pitchFamily="50" charset="-128"/>
                          <a:ea typeface="游ゴシック" panose="020B0400000000000000" pitchFamily="50" charset="-128"/>
                        </a:rPr>
                        <a:t>Today's Topic 4</a:t>
                      </a:r>
                      <a:r>
                        <a:rPr kumimoji="1" lang="ja-JP" altLang="en-US" sz="700" b="1" dirty="0">
                          <a:solidFill>
                            <a:schemeClr val="tx1"/>
                          </a:solidFill>
                          <a:latin typeface="游ゴシック" panose="020B0400000000000000" pitchFamily="50" charset="-128"/>
                          <a:ea typeface="游ゴシック" panose="020B0400000000000000" pitchFamily="50" charset="-128"/>
                        </a:rPr>
                        <a:t>回</a:t>
                      </a:r>
                      <a:r>
                        <a:rPr kumimoji="1" lang="en-US" altLang="ja-JP" sz="700" b="1" dirty="0">
                          <a:solidFill>
                            <a:schemeClr val="tx1"/>
                          </a:solidFill>
                          <a:latin typeface="游ゴシック" panose="020B0400000000000000" pitchFamily="50" charset="-128"/>
                          <a:ea typeface="游ゴシック" panose="020B0400000000000000" pitchFamily="50" charset="-128"/>
                        </a:rPr>
                        <a:t>+</a:t>
                      </a:r>
                      <a:r>
                        <a:rPr lang="ja-JP" altLang="en-US" sz="700" b="1" dirty="0">
                          <a:solidFill>
                            <a:schemeClr val="tx1"/>
                          </a:solidFill>
                          <a:latin typeface="游ゴシック" panose="020B0400000000000000" pitchFamily="50" charset="-128"/>
                          <a:ea typeface="游ゴシック" panose="020B0400000000000000" pitchFamily="50" charset="-128"/>
                        </a:rPr>
                        <a:t>子育て・教育 必読ガイド </a:t>
                      </a:r>
                      <a:r>
                        <a:rPr lang="en-US" altLang="ja-JP" sz="700" b="1" dirty="0">
                          <a:solidFill>
                            <a:schemeClr val="tx1"/>
                          </a:solidFill>
                          <a:latin typeface="游ゴシック" panose="020B0400000000000000" pitchFamily="50" charset="-128"/>
                          <a:ea typeface="游ゴシック" panose="020B0400000000000000" pitchFamily="50" charset="-128"/>
                        </a:rPr>
                        <a:t>by </a:t>
                      </a:r>
                      <a:r>
                        <a:rPr lang="ja-JP" altLang="en-US" sz="700" b="1" dirty="0">
                          <a:solidFill>
                            <a:schemeClr val="tx1"/>
                          </a:solidFill>
                          <a:latin typeface="游ゴシック" panose="020B0400000000000000" pitchFamily="50" charset="-128"/>
                          <a:ea typeface="游ゴシック" panose="020B0400000000000000" pitchFamily="50" charset="-128"/>
                        </a:rPr>
                        <a:t>日経ウーマン</a:t>
                      </a:r>
                      <a:r>
                        <a:rPr kumimoji="1" lang="en-US" altLang="ja-JP" sz="700" b="1" dirty="0">
                          <a:solidFill>
                            <a:schemeClr val="tx1"/>
                          </a:solidFill>
                          <a:latin typeface="游ゴシック" panose="020B0400000000000000" pitchFamily="50" charset="-128"/>
                          <a:ea typeface="游ゴシック" panose="020B0400000000000000" pitchFamily="50" charset="-128"/>
                        </a:rPr>
                        <a:t>2</a:t>
                      </a:r>
                      <a:r>
                        <a:rPr kumimoji="1" lang="ja-JP" altLang="en-US" sz="700" b="1" dirty="0">
                          <a:solidFill>
                            <a:schemeClr val="tx1"/>
                          </a:solidFill>
                          <a:latin typeface="游ゴシック" panose="020B0400000000000000" pitchFamily="50" charset="-128"/>
                          <a:ea typeface="游ゴシック" panose="020B0400000000000000" pitchFamily="50" charset="-128"/>
                        </a:rPr>
                        <a:t>回、</a:t>
                      </a:r>
                      <a:r>
                        <a:rPr lang="ja-JP" altLang="en-US" sz="700" b="1" dirty="0">
                          <a:solidFill>
                            <a:schemeClr val="tx1"/>
                          </a:solidFill>
                          <a:latin typeface="游ゴシック" panose="020B0400000000000000" pitchFamily="50" charset="-128"/>
                          <a:ea typeface="游ゴシック" panose="020B0400000000000000" pitchFamily="50" charset="-128"/>
                        </a:rPr>
                        <a:t>「</a:t>
                      </a:r>
                      <a:r>
                        <a:rPr lang="en-US" altLang="ja-JP" sz="700" b="1" dirty="0">
                          <a:solidFill>
                            <a:schemeClr val="tx1"/>
                          </a:solidFill>
                          <a:latin typeface="游ゴシック" panose="020B0400000000000000" pitchFamily="50" charset="-128"/>
                          <a:ea typeface="游ゴシック" panose="020B0400000000000000" pitchFamily="50" charset="-128"/>
                        </a:rPr>
                        <a:t>DEI</a:t>
                      </a:r>
                      <a:r>
                        <a:rPr lang="ja-JP" altLang="en-US" sz="700" b="1" dirty="0">
                          <a:solidFill>
                            <a:schemeClr val="tx1"/>
                          </a:solidFill>
                          <a:latin typeface="游ゴシック" panose="020B0400000000000000" pitchFamily="50" charset="-128"/>
                          <a:ea typeface="游ゴシック" panose="020B0400000000000000" pitchFamily="50" charset="-128"/>
                        </a:rPr>
                        <a:t>」最前線 </a:t>
                      </a:r>
                      <a:r>
                        <a:rPr lang="en-US" altLang="ja-JP" sz="700" b="1" dirty="0">
                          <a:solidFill>
                            <a:schemeClr val="tx1"/>
                          </a:solidFill>
                          <a:latin typeface="游ゴシック" panose="020B0400000000000000" pitchFamily="50" charset="-128"/>
                          <a:ea typeface="游ゴシック" panose="020B0400000000000000" pitchFamily="50" charset="-128"/>
                        </a:rPr>
                        <a:t>by </a:t>
                      </a:r>
                      <a:r>
                        <a:rPr lang="ja-JP" altLang="en-US" sz="700" b="1" dirty="0">
                          <a:solidFill>
                            <a:schemeClr val="tx1"/>
                          </a:solidFill>
                          <a:latin typeface="游ゴシック" panose="020B0400000000000000" pitchFamily="50" charset="-128"/>
                          <a:ea typeface="游ゴシック" panose="020B0400000000000000" pitchFamily="50" charset="-128"/>
                        </a:rPr>
                        <a:t>日経ウーマン</a:t>
                      </a:r>
                      <a:r>
                        <a:rPr kumimoji="1" lang="ja-JP" altLang="en-US" sz="700" b="1" dirty="0">
                          <a:solidFill>
                            <a:schemeClr val="tx1"/>
                          </a:solidFill>
                          <a:latin typeface="游ゴシック" panose="020B0400000000000000" pitchFamily="50" charset="-128"/>
                          <a:ea typeface="游ゴシック" panose="020B0400000000000000" pitchFamily="50" charset="-128"/>
                        </a:rPr>
                        <a:t>１回</a:t>
                      </a:r>
                      <a:r>
                        <a:rPr kumimoji="1" lang="en-US" altLang="ja-JP" sz="700" b="1" dirty="0">
                          <a:solidFill>
                            <a:schemeClr val="tx1"/>
                          </a:solidFill>
                          <a:latin typeface="游ゴシック" panose="020B0400000000000000" pitchFamily="50" charset="-128"/>
                          <a:ea typeface="游ゴシック" panose="020B0400000000000000" pitchFamily="50" charset="-128"/>
                        </a:rPr>
                        <a:t>)</a:t>
                      </a:r>
                    </a:p>
                  </a:txBody>
                  <a:tcPr marL="72000" marR="72000" marT="36000" marB="36000">
                    <a:solidFill>
                      <a:srgbClr val="FFF4D1"/>
                    </a:solidFill>
                  </a:tcPr>
                </a:tc>
                <a:tc>
                  <a:txBody>
                    <a:bodyPr/>
                    <a:lstStyle/>
                    <a:p>
                      <a:r>
                        <a:rPr kumimoji="1" lang="en-US" altLang="ja-JP" sz="700" b="1" dirty="0">
                          <a:latin typeface="游ゴシック" panose="020B0400000000000000" pitchFamily="50" charset="-128"/>
                          <a:ea typeface="游ゴシック" panose="020B0400000000000000" pitchFamily="50" charset="-128"/>
                        </a:rPr>
                        <a:t>【</a:t>
                      </a:r>
                      <a:r>
                        <a:rPr kumimoji="1" lang="ja-JP" altLang="en-US" sz="700" b="1" dirty="0">
                          <a:latin typeface="游ゴシック" panose="020B0400000000000000" pitchFamily="50" charset="-128"/>
                          <a:ea typeface="游ゴシック" panose="020B0400000000000000" pitchFamily="50" charset="-128"/>
                        </a:rPr>
                        <a:t>納品アイテム</a:t>
                      </a:r>
                      <a:r>
                        <a:rPr kumimoji="1" lang="en-US" altLang="ja-JP" sz="700" b="1" dirty="0">
                          <a:latin typeface="游ゴシック" panose="020B0400000000000000" pitchFamily="50" charset="-128"/>
                          <a:ea typeface="游ゴシック" panose="020B0400000000000000" pitchFamily="50" charset="-128"/>
                        </a:rPr>
                        <a:t>】</a:t>
                      </a:r>
                    </a:p>
                    <a:p>
                      <a:r>
                        <a:rPr kumimoji="1" lang="ja-JP" altLang="en-US" sz="700" b="1" dirty="0">
                          <a:latin typeface="游ゴシック" panose="020B0400000000000000" pitchFamily="50" charset="-128"/>
                          <a:ea typeface="游ゴシック" panose="020B0400000000000000" pitchFamily="50" charset="-128"/>
                        </a:rPr>
                        <a:t>画像：</a:t>
                      </a:r>
                      <a:r>
                        <a:rPr kumimoji="1" lang="en-US" altLang="ja-JP" sz="700" b="1" dirty="0">
                          <a:latin typeface="游ゴシック" panose="020B0400000000000000" pitchFamily="50" charset="-128"/>
                          <a:ea typeface="游ゴシック" panose="020B0400000000000000" pitchFamily="50" charset="-128"/>
                        </a:rPr>
                        <a:t>240×180</a:t>
                      </a:r>
                      <a:r>
                        <a:rPr kumimoji="1" lang="ja-JP" altLang="en-US" sz="700" b="1" dirty="0">
                          <a:latin typeface="游ゴシック" panose="020B0400000000000000" pitchFamily="50" charset="-128"/>
                          <a:ea typeface="游ゴシック" panose="020B0400000000000000" pitchFamily="50" charset="-128"/>
                        </a:rPr>
                        <a:t>（</a:t>
                      </a:r>
                      <a:r>
                        <a:rPr kumimoji="1" lang="en-US" altLang="ja-JP" sz="700" b="1" dirty="0">
                          <a:latin typeface="游ゴシック" panose="020B0400000000000000" pitchFamily="50" charset="-128"/>
                          <a:ea typeface="游ゴシック" panose="020B0400000000000000" pitchFamily="50" charset="-128"/>
                        </a:rPr>
                        <a:t>60KB</a:t>
                      </a:r>
                      <a:r>
                        <a:rPr kumimoji="1" lang="ja-JP" altLang="en-US" sz="700" b="1" dirty="0">
                          <a:latin typeface="游ゴシック" panose="020B0400000000000000" pitchFamily="50" charset="-128"/>
                          <a:ea typeface="游ゴシック" panose="020B0400000000000000" pitchFamily="50" charset="-128"/>
                        </a:rPr>
                        <a:t>以内）</a:t>
                      </a:r>
                      <a:endParaRPr kumimoji="1" lang="en-US" altLang="ja-JP" sz="700" b="1" dirty="0">
                        <a:latin typeface="游ゴシック" panose="020B0400000000000000" pitchFamily="50" charset="-128"/>
                        <a:ea typeface="游ゴシック" panose="020B0400000000000000" pitchFamily="50" charset="-128"/>
                      </a:endParaRPr>
                    </a:p>
                    <a:p>
                      <a:r>
                        <a:rPr kumimoji="1" lang="en-US" altLang="ja-JP" sz="700" b="1" dirty="0">
                          <a:latin typeface="游ゴシック" panose="020B0400000000000000" pitchFamily="50" charset="-128"/>
                          <a:ea typeface="游ゴシック" panose="020B0400000000000000" pitchFamily="50" charset="-128"/>
                        </a:rPr>
                        <a:t>※</a:t>
                      </a:r>
                      <a:r>
                        <a:rPr kumimoji="1" lang="ja-JP" altLang="en-US" sz="700" b="1" dirty="0">
                          <a:latin typeface="游ゴシック" panose="020B0400000000000000" pitchFamily="50" charset="-128"/>
                          <a:ea typeface="游ゴシック" panose="020B0400000000000000" pitchFamily="50" charset="-128"/>
                        </a:rPr>
                        <a:t>文字ノセ不要</a:t>
                      </a:r>
                    </a:p>
                    <a:p>
                      <a:r>
                        <a:rPr kumimoji="1" lang="ja-JP" altLang="en-US" sz="700" b="1" dirty="0">
                          <a:latin typeface="游ゴシック" panose="020B0400000000000000" pitchFamily="50" charset="-128"/>
                          <a:ea typeface="游ゴシック" panose="020B0400000000000000" pitchFamily="50" charset="-128"/>
                        </a:rPr>
                        <a:t>テキスト：全半角問わず</a:t>
                      </a:r>
                      <a:r>
                        <a:rPr kumimoji="1" lang="ja-JP" altLang="en-US" sz="700" b="1" dirty="0">
                          <a:solidFill>
                            <a:srgbClr val="FF0000"/>
                          </a:solidFill>
                          <a:latin typeface="游ゴシック" panose="020B0400000000000000" pitchFamily="50" charset="-128"/>
                          <a:ea typeface="游ゴシック" panose="020B0400000000000000" pitchFamily="50" charset="-128"/>
                        </a:rPr>
                        <a:t>３２</a:t>
                      </a:r>
                      <a:r>
                        <a:rPr kumimoji="1" lang="ja-JP" altLang="en-US" sz="700" b="1" dirty="0">
                          <a:latin typeface="游ゴシック" panose="020B0400000000000000" pitchFamily="50" charset="-128"/>
                          <a:ea typeface="游ゴシック" panose="020B0400000000000000" pitchFamily="50" charset="-128"/>
                        </a:rPr>
                        <a:t>文字以内（改行指定不可）</a:t>
                      </a:r>
                    </a:p>
                  </a:txBody>
                  <a:tcPr marL="72000" marR="72000" marT="36000" marB="36000">
                    <a:solidFill>
                      <a:srgbClr val="FFF4D1"/>
                    </a:solidFill>
                  </a:tcPr>
                </a:tc>
                <a:extLst>
                  <a:ext uri="{0D108BD9-81ED-4DB2-BD59-A6C34878D82A}">
                    <a16:rowId xmlns:a16="http://schemas.microsoft.com/office/drawing/2014/main" val="2497147906"/>
                  </a:ext>
                </a:extLst>
              </a:tr>
              <a:tr h="281257">
                <a:tc>
                  <a:txBody>
                    <a:bodyPr/>
                    <a:lstStyle/>
                    <a:p>
                      <a:r>
                        <a:rPr kumimoji="1" lang="ja-JP" altLang="en-US" sz="700" b="1" dirty="0">
                          <a:latin typeface="游ゴシック" panose="020B0400000000000000" pitchFamily="50" charset="-128"/>
                          <a:ea typeface="游ゴシック" panose="020B0400000000000000" pitchFamily="50" charset="-128"/>
                        </a:rPr>
                        <a:t>⑧公式</a:t>
                      </a:r>
                      <a:r>
                        <a:rPr kumimoji="1" lang="en-US" altLang="ja-JP" sz="700" b="1" dirty="0">
                          <a:latin typeface="游ゴシック" panose="020B0400000000000000" pitchFamily="50" charset="-128"/>
                          <a:ea typeface="游ゴシック" panose="020B0400000000000000" pitchFamily="50" charset="-128"/>
                        </a:rPr>
                        <a:t>Facebook</a:t>
                      </a:r>
                      <a:r>
                        <a:rPr kumimoji="1" lang="ja-JP" altLang="en-US" sz="700" b="1" dirty="0">
                          <a:latin typeface="游ゴシック" panose="020B0400000000000000" pitchFamily="50" charset="-128"/>
                          <a:ea typeface="游ゴシック" panose="020B0400000000000000" pitchFamily="50" charset="-128"/>
                        </a:rPr>
                        <a:t>投稿</a:t>
                      </a:r>
                      <a:endParaRPr kumimoji="1" lang="en-US" altLang="ja-JP" sz="700" b="1" dirty="0">
                        <a:latin typeface="游ゴシック" panose="020B0400000000000000" pitchFamily="50" charset="-128"/>
                        <a:ea typeface="游ゴシック" panose="020B0400000000000000" pitchFamily="50" charset="-128"/>
                      </a:endParaRPr>
                    </a:p>
                  </a:txBody>
                  <a:tcPr marL="72000" marR="72000" marT="36000" marB="36000">
                    <a:solidFill>
                      <a:srgbClr val="FFF4D1"/>
                    </a:solidFill>
                  </a:tcPr>
                </a:tc>
                <a:tc>
                  <a:txBody>
                    <a:bodyPr/>
                    <a:lstStyle/>
                    <a:p>
                      <a:r>
                        <a:rPr kumimoji="1" lang="en-US" altLang="ja-JP" sz="700" b="1" dirty="0">
                          <a:latin typeface="游ゴシック" panose="020B0400000000000000" pitchFamily="50" charset="-128"/>
                          <a:ea typeface="游ゴシック" panose="020B0400000000000000" pitchFamily="50" charset="-128"/>
                        </a:rPr>
                        <a:t>―</a:t>
                      </a:r>
                      <a:endParaRPr kumimoji="1" lang="ja-JP" altLang="en-US" sz="700" b="1" dirty="0">
                        <a:latin typeface="游ゴシック" panose="020B0400000000000000" pitchFamily="50" charset="-128"/>
                        <a:ea typeface="游ゴシック" panose="020B0400000000000000" pitchFamily="50" charset="-128"/>
                      </a:endParaRPr>
                    </a:p>
                  </a:txBody>
                  <a:tcPr marL="72000" marR="72000" marT="36000" marB="36000">
                    <a:solidFill>
                      <a:srgbClr val="FFF4D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700" b="1" dirty="0">
                          <a:latin typeface="游ゴシック" panose="020B0400000000000000" pitchFamily="50" charset="-128"/>
                          <a:ea typeface="游ゴシック" panose="020B0400000000000000" pitchFamily="50" charset="-128"/>
                        </a:rPr>
                        <a:t>Facebook</a:t>
                      </a:r>
                      <a:endParaRPr kumimoji="1" lang="ja-JP" altLang="en-US" sz="700" b="1" dirty="0">
                        <a:latin typeface="游ゴシック" panose="020B0400000000000000" pitchFamily="50" charset="-128"/>
                        <a:ea typeface="游ゴシック" panose="020B0400000000000000" pitchFamily="50" charset="-128"/>
                      </a:endParaRPr>
                    </a:p>
                  </a:txBody>
                  <a:tcPr marL="72000" marR="72000" marT="36000" marB="36000">
                    <a:solidFill>
                      <a:srgbClr val="FFF4D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700" b="1" dirty="0">
                          <a:latin typeface="游ゴシック" panose="020B0400000000000000" pitchFamily="50" charset="-128"/>
                          <a:ea typeface="游ゴシック" panose="020B0400000000000000" pitchFamily="50" charset="-128"/>
                        </a:rPr>
                        <a:t>記事配信ごとに</a:t>
                      </a:r>
                      <a:r>
                        <a:rPr kumimoji="1" lang="ja-JP" altLang="en-US" sz="700" b="1" dirty="0">
                          <a:solidFill>
                            <a:srgbClr val="FF0000"/>
                          </a:solidFill>
                          <a:latin typeface="游ゴシック" panose="020B0400000000000000" pitchFamily="50" charset="-128"/>
                          <a:ea typeface="游ゴシック" panose="020B0400000000000000" pitchFamily="50" charset="-128"/>
                        </a:rPr>
                        <a:t>２</a:t>
                      </a:r>
                      <a:r>
                        <a:rPr kumimoji="1" lang="ja-JP" altLang="en-US" sz="700" b="1" dirty="0">
                          <a:latin typeface="游ゴシック" panose="020B0400000000000000" pitchFamily="50" charset="-128"/>
                          <a:ea typeface="游ゴシック" panose="020B0400000000000000" pitchFamily="50" charset="-128"/>
                        </a:rPr>
                        <a:t>回</a:t>
                      </a:r>
                      <a:endParaRPr kumimoji="1" lang="en-US" altLang="ja-JP" sz="700" b="1" dirty="0">
                        <a:latin typeface="游ゴシック" panose="020B0400000000000000" pitchFamily="50" charset="-128"/>
                        <a:ea typeface="游ゴシック" panose="020B0400000000000000" pitchFamily="50" charset="-128"/>
                      </a:endParaRPr>
                    </a:p>
                  </a:txBody>
                  <a:tcPr marL="72000" marR="72000" marT="36000" marB="36000">
                    <a:solidFill>
                      <a:srgbClr val="FFF4D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700" b="1" dirty="0">
                          <a:latin typeface="游ゴシック" panose="020B0400000000000000" pitchFamily="50" charset="-128"/>
                          <a:ea typeface="游ゴシック" panose="020B0400000000000000" pitchFamily="50" charset="-128"/>
                        </a:rPr>
                        <a:t>※</a:t>
                      </a:r>
                      <a:r>
                        <a:rPr kumimoji="1" lang="ja-JP" altLang="en-US" sz="700" b="1" dirty="0">
                          <a:latin typeface="游ゴシック" panose="020B0400000000000000" pitchFamily="50" charset="-128"/>
                          <a:ea typeface="游ゴシック" panose="020B0400000000000000" pitchFamily="50" charset="-128"/>
                        </a:rPr>
                        <a:t>テキストと運用は媒体任意　</a:t>
                      </a:r>
                      <a:endParaRPr kumimoji="1" lang="en-US" altLang="ja-JP" sz="700" b="1" dirty="0">
                        <a:latin typeface="游ゴシック" panose="020B0400000000000000" pitchFamily="50" charset="-128"/>
                        <a:ea typeface="游ゴシック" panose="020B04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700" b="1" dirty="0">
                          <a:latin typeface="游ゴシック" panose="020B0400000000000000" pitchFamily="50" charset="-128"/>
                          <a:ea typeface="游ゴシック" panose="020B0400000000000000" pitchFamily="50" charset="-128"/>
                        </a:rPr>
                        <a:t>　前ページ「代表画像 中」を使用</a:t>
                      </a:r>
                      <a:endParaRPr kumimoji="1" lang="en-US" altLang="ja-JP" sz="700" b="1" dirty="0">
                        <a:latin typeface="游ゴシック" panose="020B0400000000000000" pitchFamily="50" charset="-128"/>
                        <a:ea typeface="游ゴシック" panose="020B0400000000000000" pitchFamily="50" charset="-128"/>
                      </a:endParaRPr>
                    </a:p>
                  </a:txBody>
                  <a:tcPr marL="72000" marR="72000" marT="36000" marB="36000">
                    <a:solidFill>
                      <a:srgbClr val="FFF4D1"/>
                    </a:solidFill>
                  </a:tcPr>
                </a:tc>
                <a:extLst>
                  <a:ext uri="{0D108BD9-81ED-4DB2-BD59-A6C34878D82A}">
                    <a16:rowId xmlns:a16="http://schemas.microsoft.com/office/drawing/2014/main" val="3760183745"/>
                  </a:ext>
                </a:extLst>
              </a:tr>
              <a:tr h="386403">
                <a:tc>
                  <a:txBody>
                    <a:bodyPr/>
                    <a:lstStyle/>
                    <a:p>
                      <a:r>
                        <a:rPr kumimoji="1" lang="ja-JP" altLang="en-US" sz="700" b="1" dirty="0">
                          <a:latin typeface="游ゴシック" panose="020B0400000000000000" pitchFamily="50" charset="-128"/>
                          <a:ea typeface="游ゴシック" panose="020B0400000000000000" pitchFamily="50" charset="-128"/>
                        </a:rPr>
                        <a:t>⑨公式</a:t>
                      </a:r>
                      <a:r>
                        <a:rPr kumimoji="1" lang="en-US" altLang="ja-JP" sz="700" b="1" dirty="0">
                          <a:latin typeface="游ゴシック" panose="020B0400000000000000" pitchFamily="50" charset="-128"/>
                          <a:ea typeface="游ゴシック" panose="020B0400000000000000" pitchFamily="50" charset="-128"/>
                        </a:rPr>
                        <a:t>X</a:t>
                      </a:r>
                      <a:r>
                        <a:rPr kumimoji="1" lang="ja-JP" altLang="en-US" sz="700" b="1" dirty="0">
                          <a:latin typeface="游ゴシック" panose="020B0400000000000000" pitchFamily="50" charset="-128"/>
                          <a:ea typeface="游ゴシック" panose="020B0400000000000000" pitchFamily="50" charset="-128"/>
                        </a:rPr>
                        <a:t>投稿</a:t>
                      </a:r>
                      <a:endParaRPr kumimoji="1" lang="en-US" altLang="ja-JP" sz="700" b="1" dirty="0">
                        <a:latin typeface="游ゴシック" panose="020B0400000000000000" pitchFamily="50" charset="-128"/>
                        <a:ea typeface="游ゴシック" panose="020B0400000000000000" pitchFamily="50" charset="-128"/>
                      </a:endParaRPr>
                    </a:p>
                  </a:txBody>
                  <a:tcPr marL="72000" marR="72000" marT="36000" marB="36000">
                    <a:solidFill>
                      <a:srgbClr val="FFF4D1"/>
                    </a:solidFill>
                  </a:tcPr>
                </a:tc>
                <a:tc>
                  <a:txBody>
                    <a:bodyPr/>
                    <a:lstStyle/>
                    <a:p>
                      <a:r>
                        <a:rPr kumimoji="1" lang="en-US" altLang="ja-JP" sz="700" b="1" dirty="0">
                          <a:latin typeface="游ゴシック" panose="020B0400000000000000" pitchFamily="50" charset="-128"/>
                          <a:ea typeface="游ゴシック" panose="020B0400000000000000" pitchFamily="50" charset="-128"/>
                        </a:rPr>
                        <a:t>―</a:t>
                      </a:r>
                      <a:endParaRPr kumimoji="1" lang="ja-JP" altLang="en-US" sz="700" b="1" dirty="0">
                        <a:latin typeface="游ゴシック" panose="020B0400000000000000" pitchFamily="50" charset="-128"/>
                        <a:ea typeface="游ゴシック" panose="020B0400000000000000" pitchFamily="50" charset="-128"/>
                      </a:endParaRPr>
                    </a:p>
                  </a:txBody>
                  <a:tcPr marL="72000" marR="72000" marT="36000" marB="36000">
                    <a:solidFill>
                      <a:srgbClr val="FFF4D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700" b="1" dirty="0">
                          <a:latin typeface="游ゴシック" panose="020B0400000000000000" pitchFamily="50" charset="-128"/>
                          <a:ea typeface="游ゴシック" panose="020B0400000000000000" pitchFamily="50" charset="-128"/>
                        </a:rPr>
                        <a:t>X</a:t>
                      </a:r>
                      <a:r>
                        <a:rPr kumimoji="1" lang="ja-JP" altLang="en-US" sz="700" b="1" dirty="0">
                          <a:latin typeface="游ゴシック" panose="020B0400000000000000" pitchFamily="50" charset="-128"/>
                          <a:ea typeface="游ゴシック" panose="020B0400000000000000" pitchFamily="50" charset="-128"/>
                        </a:rPr>
                        <a:t>アカウント</a:t>
                      </a:r>
                    </a:p>
                  </a:txBody>
                  <a:tcPr marL="72000" marR="72000" marT="36000" marB="36000">
                    <a:solidFill>
                      <a:srgbClr val="FFF4D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700" b="1" dirty="0">
                          <a:latin typeface="游ゴシック" panose="020B0400000000000000" pitchFamily="50" charset="-128"/>
                          <a:ea typeface="游ゴシック" panose="020B0400000000000000" pitchFamily="50" charset="-128"/>
                        </a:rPr>
                        <a:t>記事配信ごとに</a:t>
                      </a:r>
                      <a:r>
                        <a:rPr kumimoji="1" lang="ja-JP" altLang="en-US" sz="700" b="1" dirty="0">
                          <a:solidFill>
                            <a:srgbClr val="FF0000"/>
                          </a:solidFill>
                          <a:latin typeface="游ゴシック" panose="020B0400000000000000" pitchFamily="50" charset="-128"/>
                          <a:ea typeface="游ゴシック" panose="020B0400000000000000" pitchFamily="50" charset="-128"/>
                        </a:rPr>
                        <a:t>２</a:t>
                      </a:r>
                      <a:r>
                        <a:rPr kumimoji="1" lang="ja-JP" altLang="en-US" sz="700" b="1" dirty="0">
                          <a:latin typeface="游ゴシック" panose="020B0400000000000000" pitchFamily="50" charset="-128"/>
                          <a:ea typeface="游ゴシック" panose="020B0400000000000000" pitchFamily="50" charset="-128"/>
                        </a:rPr>
                        <a:t>回</a:t>
                      </a:r>
                      <a:endParaRPr kumimoji="1" lang="en-US" altLang="ja-JP" sz="700" b="1" dirty="0">
                        <a:latin typeface="游ゴシック" panose="020B0400000000000000" pitchFamily="50" charset="-128"/>
                        <a:ea typeface="游ゴシック" panose="020B0400000000000000" pitchFamily="50" charset="-128"/>
                      </a:endParaRPr>
                    </a:p>
                  </a:txBody>
                  <a:tcPr marL="72000" marR="72000" marT="36000" marB="36000">
                    <a:solidFill>
                      <a:srgbClr val="FFF4D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700" b="1" dirty="0">
                          <a:latin typeface="游ゴシック" panose="020B0400000000000000" pitchFamily="50" charset="-128"/>
                          <a:ea typeface="游ゴシック" panose="020B0400000000000000" pitchFamily="50" charset="-128"/>
                        </a:rPr>
                        <a:t>※</a:t>
                      </a:r>
                      <a:r>
                        <a:rPr kumimoji="1" lang="ja-JP" altLang="en-US" sz="700" b="1" dirty="0">
                          <a:latin typeface="游ゴシック" panose="020B0400000000000000" pitchFamily="50" charset="-128"/>
                          <a:ea typeface="游ゴシック" panose="020B0400000000000000" pitchFamily="50" charset="-128"/>
                        </a:rPr>
                        <a:t>テキストと運用は媒体任意</a:t>
                      </a:r>
                      <a:endParaRPr kumimoji="1" lang="en-US" altLang="ja-JP" sz="700" b="1" dirty="0">
                        <a:latin typeface="游ゴシック" panose="020B0400000000000000" pitchFamily="50" charset="-128"/>
                        <a:ea typeface="游ゴシック" panose="020B04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700" b="1" dirty="0">
                          <a:latin typeface="游ゴシック" panose="020B0400000000000000" pitchFamily="50" charset="-128"/>
                          <a:ea typeface="游ゴシック" panose="020B0400000000000000" pitchFamily="50" charset="-128"/>
                        </a:rPr>
                        <a:t>　前ページ「代表画像 中」を使用</a:t>
                      </a:r>
                      <a:endParaRPr kumimoji="1" lang="en-US" altLang="ja-JP" sz="700" b="1" dirty="0">
                        <a:latin typeface="游ゴシック" panose="020B0400000000000000" pitchFamily="50" charset="-128"/>
                        <a:ea typeface="游ゴシック" panose="020B04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700" b="1" dirty="0">
                        <a:latin typeface="游ゴシック" panose="020B0400000000000000" pitchFamily="50" charset="-128"/>
                        <a:ea typeface="游ゴシック" panose="020B0400000000000000" pitchFamily="50" charset="-128"/>
                      </a:endParaRPr>
                    </a:p>
                  </a:txBody>
                  <a:tcPr marL="72000" marR="72000" marT="36000" marB="36000">
                    <a:solidFill>
                      <a:srgbClr val="FFF4D1"/>
                    </a:solidFill>
                  </a:tcPr>
                </a:tc>
                <a:extLst>
                  <a:ext uri="{0D108BD9-81ED-4DB2-BD59-A6C34878D82A}">
                    <a16:rowId xmlns:a16="http://schemas.microsoft.com/office/drawing/2014/main" val="184816217"/>
                  </a:ext>
                </a:extLst>
              </a:tr>
            </a:tbl>
          </a:graphicData>
        </a:graphic>
      </p:graphicFrame>
      <p:sp>
        <p:nvSpPr>
          <p:cNvPr id="8" name="テキスト ボックス 7">
            <a:extLst>
              <a:ext uri="{FF2B5EF4-FFF2-40B4-BE49-F238E27FC236}">
                <a16:creationId xmlns:a16="http://schemas.microsoft.com/office/drawing/2014/main" id="{05025F2B-14F3-98B2-2850-6F831D834EC4}"/>
              </a:ext>
            </a:extLst>
          </p:cNvPr>
          <p:cNvSpPr txBox="1"/>
          <p:nvPr/>
        </p:nvSpPr>
        <p:spPr>
          <a:xfrm>
            <a:off x="3329242" y="1129237"/>
            <a:ext cx="353943" cy="101198"/>
          </a:xfrm>
          <a:prstGeom prst="rect">
            <a:avLst/>
          </a:prstGeom>
          <a:noFill/>
        </p:spPr>
        <p:txBody>
          <a:bodyPr vert="eaVert" wrap="square" rtlCol="0">
            <a:spAutoFit/>
          </a:bodyPr>
          <a:lstStyle/>
          <a:p>
            <a:r>
              <a:rPr kumimoji="1" lang="en-US" altLang="ja-JP" sz="1100" dirty="0">
                <a:solidFill>
                  <a:schemeClr val="bg1"/>
                </a:solidFill>
              </a:rPr>
              <a:t>×</a:t>
            </a:r>
            <a:endParaRPr kumimoji="1" lang="ja-JP" altLang="en-US" sz="1100" dirty="0">
              <a:solidFill>
                <a:schemeClr val="bg1"/>
              </a:solidFill>
            </a:endParaRPr>
          </a:p>
        </p:txBody>
      </p:sp>
      <p:sp>
        <p:nvSpPr>
          <p:cNvPr id="2" name="正方形/長方形 1">
            <a:extLst>
              <a:ext uri="{FF2B5EF4-FFF2-40B4-BE49-F238E27FC236}">
                <a16:creationId xmlns:a16="http://schemas.microsoft.com/office/drawing/2014/main" id="{499E94C9-297C-74F8-DB59-DE82C0BC7240}"/>
              </a:ext>
            </a:extLst>
          </p:cNvPr>
          <p:cNvSpPr/>
          <p:nvPr/>
        </p:nvSpPr>
        <p:spPr>
          <a:xfrm>
            <a:off x="547169" y="3545562"/>
            <a:ext cx="565290" cy="171465"/>
          </a:xfrm>
          <a:prstGeom prst="rect">
            <a:avLst/>
          </a:prstGeom>
          <a:solidFill>
            <a:srgbClr val="FF0000">
              <a:alpha val="30980"/>
            </a:srgbClr>
          </a:solid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テキスト ボックス 5">
            <a:extLst>
              <a:ext uri="{FF2B5EF4-FFF2-40B4-BE49-F238E27FC236}">
                <a16:creationId xmlns:a16="http://schemas.microsoft.com/office/drawing/2014/main" id="{6D7A82BE-6C4F-068A-78A1-88CE18EBECDD}"/>
              </a:ext>
            </a:extLst>
          </p:cNvPr>
          <p:cNvSpPr txBox="1"/>
          <p:nvPr/>
        </p:nvSpPr>
        <p:spPr>
          <a:xfrm>
            <a:off x="1603960" y="3842481"/>
            <a:ext cx="115310" cy="184666"/>
          </a:xfrm>
          <a:prstGeom prst="rect">
            <a:avLst/>
          </a:prstGeom>
          <a:solidFill>
            <a:schemeClr val="bg1">
              <a:alpha val="70000"/>
            </a:schemeClr>
          </a:solidFill>
          <a:ln>
            <a:noFill/>
          </a:ln>
        </p:spPr>
        <p:txBody>
          <a:bodyPr wrap="square" lIns="0" tIns="0" rIns="0" bIns="0" rtlCol="0">
            <a:spAutoFit/>
          </a:bodyPr>
          <a:lstStyle/>
          <a:p>
            <a:pPr algn="ctr"/>
            <a:r>
              <a:rPr kumimoji="1" lang="ja-JP" altLang="en-US" sz="1200" b="1" dirty="0">
                <a:solidFill>
                  <a:srgbClr val="FF0000"/>
                </a:solidFill>
                <a:latin typeface="Trebuchet MS"/>
                <a:ea typeface="游ゴシック"/>
              </a:rPr>
              <a:t>③</a:t>
            </a:r>
          </a:p>
        </p:txBody>
      </p:sp>
      <p:sp>
        <p:nvSpPr>
          <p:cNvPr id="11" name="正方形/長方形 10">
            <a:extLst>
              <a:ext uri="{FF2B5EF4-FFF2-40B4-BE49-F238E27FC236}">
                <a16:creationId xmlns:a16="http://schemas.microsoft.com/office/drawing/2014/main" id="{7F9F25E6-B16F-C393-EF1E-F272CD5AA405}"/>
              </a:ext>
            </a:extLst>
          </p:cNvPr>
          <p:cNvSpPr/>
          <p:nvPr/>
        </p:nvSpPr>
        <p:spPr>
          <a:xfrm>
            <a:off x="1671375" y="3983835"/>
            <a:ext cx="427792" cy="145334"/>
          </a:xfrm>
          <a:prstGeom prst="rect">
            <a:avLst/>
          </a:prstGeom>
          <a:solidFill>
            <a:srgbClr val="FF0000">
              <a:alpha val="30980"/>
            </a:srgbClr>
          </a:solid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6" name="図 35" descr="挿絵 が含まれている画像&#10;&#10;AI 生成コンテンツは誤りを含む可能性があります。">
            <a:extLst>
              <a:ext uri="{FF2B5EF4-FFF2-40B4-BE49-F238E27FC236}">
                <a16:creationId xmlns:a16="http://schemas.microsoft.com/office/drawing/2014/main" id="{5122A779-25D1-85FE-873B-E9D0C65DE2A6}"/>
              </a:ext>
            </a:extLst>
          </p:cNvPr>
          <p:cNvPicPr>
            <a:picLocks noChangeAspect="1"/>
          </p:cNvPicPr>
          <p:nvPr/>
        </p:nvPicPr>
        <p:blipFill>
          <a:blip r:embed="rId28"/>
          <a:srcRect l="-16525" t="20645" r="1"/>
          <a:stretch>
            <a:fillRect/>
          </a:stretch>
        </p:blipFill>
        <p:spPr>
          <a:xfrm>
            <a:off x="8141584" y="763576"/>
            <a:ext cx="140215" cy="103432"/>
          </a:xfrm>
          <a:prstGeom prst="rect">
            <a:avLst/>
          </a:prstGeom>
        </p:spPr>
      </p:pic>
      <p:sp>
        <p:nvSpPr>
          <p:cNvPr id="15" name="正方形/長方形 14">
            <a:extLst>
              <a:ext uri="{FF2B5EF4-FFF2-40B4-BE49-F238E27FC236}">
                <a16:creationId xmlns:a16="http://schemas.microsoft.com/office/drawing/2014/main" id="{605BBBE7-748D-8E96-6FBD-1052BBC35180}"/>
              </a:ext>
            </a:extLst>
          </p:cNvPr>
          <p:cNvSpPr/>
          <p:nvPr/>
        </p:nvSpPr>
        <p:spPr>
          <a:xfrm>
            <a:off x="8322273" y="2239030"/>
            <a:ext cx="182191" cy="5389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テキスト ボックス 41">
            <a:extLst>
              <a:ext uri="{FF2B5EF4-FFF2-40B4-BE49-F238E27FC236}">
                <a16:creationId xmlns:a16="http://schemas.microsoft.com/office/drawing/2014/main" id="{18EBF4B0-77F1-8274-5861-0A18779A1E84}"/>
              </a:ext>
            </a:extLst>
          </p:cNvPr>
          <p:cNvSpPr txBox="1"/>
          <p:nvPr/>
        </p:nvSpPr>
        <p:spPr>
          <a:xfrm>
            <a:off x="8231534" y="2191785"/>
            <a:ext cx="453390" cy="138499"/>
          </a:xfrm>
          <a:prstGeom prst="rect">
            <a:avLst/>
          </a:prstGeom>
          <a:noFill/>
        </p:spPr>
        <p:txBody>
          <a:bodyPr wrap="square" rtlCol="0">
            <a:spAutoFit/>
          </a:bodyPr>
          <a:lstStyle/>
          <a:p>
            <a:r>
              <a:rPr kumimoji="1" lang="ja-JP" altLang="en-US" sz="300" b="1" dirty="0">
                <a:latin typeface="游ゴシック" panose="020B0400000000000000" pitchFamily="50" charset="-128"/>
                <a:ea typeface="游ゴシック" panose="020B0400000000000000" pitchFamily="50" charset="-128"/>
              </a:rPr>
              <a:t>日経ウーマン</a:t>
            </a:r>
          </a:p>
        </p:txBody>
      </p:sp>
    </p:spTree>
    <p:extLst>
      <p:ext uri="{BB962C8B-B14F-4D97-AF65-F5344CB8AC3E}">
        <p14:creationId xmlns:p14="http://schemas.microsoft.com/office/powerpoint/2010/main" val="150517664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正方形/長方形 7">
            <a:extLst>
              <a:ext uri="{FF2B5EF4-FFF2-40B4-BE49-F238E27FC236}">
                <a16:creationId xmlns:a16="http://schemas.microsoft.com/office/drawing/2014/main" id="{5FC0B054-95FA-4073-AEE9-38E979F457EE}"/>
              </a:ext>
            </a:extLst>
          </p:cNvPr>
          <p:cNvSpPr/>
          <p:nvPr/>
        </p:nvSpPr>
        <p:spPr>
          <a:xfrm>
            <a:off x="636764" y="0"/>
            <a:ext cx="8281949" cy="68428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Calibri"/>
              <a:ea typeface="ＭＳ Ｐゴシック" panose="020B0600070205080204" pitchFamily="50" charset="-128"/>
              <a:cs typeface="+mn-cs"/>
            </a:endParaRPr>
          </a:p>
        </p:txBody>
      </p:sp>
      <p:sp>
        <p:nvSpPr>
          <p:cNvPr id="29" name="正方形/長方形 28">
            <a:extLst>
              <a:ext uri="{FF2B5EF4-FFF2-40B4-BE49-F238E27FC236}">
                <a16:creationId xmlns:a16="http://schemas.microsoft.com/office/drawing/2014/main" id="{EF5A4460-5B74-4C67-9A3D-772CAA4E93FF}"/>
              </a:ext>
            </a:extLst>
          </p:cNvPr>
          <p:cNvSpPr/>
          <p:nvPr/>
        </p:nvSpPr>
        <p:spPr>
          <a:xfrm>
            <a:off x="6047940" y="3864116"/>
            <a:ext cx="2472549" cy="1751286"/>
          </a:xfrm>
          <a:prstGeom prst="rect">
            <a:avLst/>
          </a:prstGeom>
          <a:solidFill>
            <a:schemeClr val="bg1"/>
          </a:solidFill>
          <a:ln w="15875">
            <a:solidFill>
              <a:srgbClr val="CCCC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sp>
        <p:nvSpPr>
          <p:cNvPr id="7" name="タイトル 6">
            <a:extLst>
              <a:ext uri="{FF2B5EF4-FFF2-40B4-BE49-F238E27FC236}">
                <a16:creationId xmlns:a16="http://schemas.microsoft.com/office/drawing/2014/main" id="{CC0C1541-7417-4C57-B1B9-33BC7CFD064A}"/>
              </a:ext>
            </a:extLst>
          </p:cNvPr>
          <p:cNvSpPr>
            <a:spLocks noGrp="1"/>
          </p:cNvSpPr>
          <p:nvPr>
            <p:ph type="title"/>
          </p:nvPr>
        </p:nvSpPr>
        <p:spPr>
          <a:xfrm>
            <a:off x="825826" y="255364"/>
            <a:ext cx="6707088" cy="528407"/>
          </a:xfrm>
        </p:spPr>
        <p:txBody>
          <a:bodyPr>
            <a:normAutofit/>
          </a:bodyPr>
          <a:lstStyle/>
          <a:p>
            <a:r>
              <a:rPr lang="en-US" altLang="ja-JP" sz="2400" b="1" dirty="0">
                <a:solidFill>
                  <a:srgbClr val="02A3C7"/>
                </a:solidFill>
                <a:latin typeface="BIZ UDPゴシック" panose="020B0400000000000000" pitchFamily="50" charset="-128"/>
                <a:ea typeface="BIZ UDPゴシック" panose="020B0400000000000000" pitchFamily="50" charset="-128"/>
              </a:rPr>
              <a:t>4-1.</a:t>
            </a:r>
            <a:r>
              <a:rPr lang="ja-JP" altLang="en-US" sz="2400" b="1" dirty="0">
                <a:solidFill>
                  <a:srgbClr val="02A3C7"/>
                </a:solidFill>
                <a:latin typeface="BIZ UDPゴシック" panose="020B0400000000000000" pitchFamily="50" charset="-128"/>
                <a:ea typeface="BIZ UDPゴシック" panose="020B0400000000000000" pitchFamily="50" charset="-128"/>
              </a:rPr>
              <a:t>　</a:t>
            </a:r>
            <a:r>
              <a:rPr lang="ja-JP" altLang="en-US" sz="1200" dirty="0">
                <a:solidFill>
                  <a:srgbClr val="02A3C7"/>
                </a:solidFill>
                <a:latin typeface="BIZ UDPゴシック" panose="020B0400000000000000" pitchFamily="50" charset="-128"/>
                <a:ea typeface="BIZ UDPゴシック" panose="020B0400000000000000" pitchFamily="50" charset="-128"/>
              </a:rPr>
              <a:t>制作ガイドライン</a:t>
            </a:r>
            <a:r>
              <a:rPr lang="ja-JP" altLang="en-US" sz="1600" dirty="0">
                <a:solidFill>
                  <a:srgbClr val="02A3C7"/>
                </a:solidFill>
                <a:latin typeface="BIZ UDPゴシック" panose="020B0400000000000000" pitchFamily="50" charset="-128"/>
                <a:ea typeface="BIZ UDPゴシック" panose="020B0400000000000000" pitchFamily="50" charset="-128"/>
              </a:rPr>
              <a:t>　</a:t>
            </a:r>
            <a:r>
              <a:rPr lang="ja-JP" altLang="en-US" sz="2400" b="1" dirty="0">
                <a:solidFill>
                  <a:srgbClr val="02A3C7"/>
                </a:solidFill>
                <a:latin typeface="BIZ UDPゴシック" panose="020B0400000000000000" pitchFamily="50" charset="-128"/>
                <a:ea typeface="BIZ UDPゴシック" panose="020B0400000000000000" pitchFamily="50" charset="-128"/>
              </a:rPr>
              <a:t>テキスト・画像類</a:t>
            </a:r>
          </a:p>
        </p:txBody>
      </p:sp>
      <p:cxnSp>
        <p:nvCxnSpPr>
          <p:cNvPr id="9" name="直線コネクタ 8">
            <a:extLst>
              <a:ext uri="{FF2B5EF4-FFF2-40B4-BE49-F238E27FC236}">
                <a16:creationId xmlns:a16="http://schemas.microsoft.com/office/drawing/2014/main" id="{62FA6055-BFCD-4350-91F2-F8ACE5A8399A}"/>
              </a:ext>
            </a:extLst>
          </p:cNvPr>
          <p:cNvCxnSpPr>
            <a:cxnSpLocks/>
          </p:cNvCxnSpPr>
          <p:nvPr/>
        </p:nvCxnSpPr>
        <p:spPr>
          <a:xfrm>
            <a:off x="10371978" y="1423994"/>
            <a:ext cx="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91A7DBA9-A344-4587-918A-83A301B2EA94}"/>
              </a:ext>
            </a:extLst>
          </p:cNvPr>
          <p:cNvCxnSpPr/>
          <p:nvPr/>
        </p:nvCxnSpPr>
        <p:spPr>
          <a:xfrm>
            <a:off x="839078" y="770519"/>
            <a:ext cx="8066383" cy="0"/>
          </a:xfrm>
          <a:prstGeom prst="line">
            <a:avLst/>
          </a:prstGeom>
          <a:ln w="19050">
            <a:solidFill>
              <a:srgbClr val="01C4D9"/>
            </a:solidFill>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C923667B-3B59-4FD8-8D7A-2CFE5AD76CC0}"/>
              </a:ext>
            </a:extLst>
          </p:cNvPr>
          <p:cNvCxnSpPr/>
          <p:nvPr/>
        </p:nvCxnSpPr>
        <p:spPr>
          <a:xfrm>
            <a:off x="839078" y="726028"/>
            <a:ext cx="8066383" cy="0"/>
          </a:xfrm>
          <a:prstGeom prst="line">
            <a:avLst/>
          </a:prstGeom>
          <a:ln w="19050">
            <a:solidFill>
              <a:srgbClr val="B8B6C3"/>
            </a:solidFill>
          </a:ln>
        </p:spPr>
        <p:style>
          <a:lnRef idx="1">
            <a:schemeClr val="accent1"/>
          </a:lnRef>
          <a:fillRef idx="0">
            <a:schemeClr val="accent1"/>
          </a:fillRef>
          <a:effectRef idx="0">
            <a:schemeClr val="accent1"/>
          </a:effectRef>
          <a:fontRef idx="minor">
            <a:schemeClr val="tx1"/>
          </a:fontRef>
        </p:style>
      </p:cxnSp>
      <p:cxnSp>
        <p:nvCxnSpPr>
          <p:cNvPr id="26" name="直線コネクタ 25">
            <a:extLst>
              <a:ext uri="{FF2B5EF4-FFF2-40B4-BE49-F238E27FC236}">
                <a16:creationId xmlns:a16="http://schemas.microsoft.com/office/drawing/2014/main" id="{586BDB9F-DEDD-4406-8130-A981D91FEC8F}"/>
              </a:ext>
            </a:extLst>
          </p:cNvPr>
          <p:cNvCxnSpPr/>
          <p:nvPr/>
        </p:nvCxnSpPr>
        <p:spPr>
          <a:xfrm>
            <a:off x="839078" y="817158"/>
            <a:ext cx="8066383" cy="0"/>
          </a:xfrm>
          <a:prstGeom prst="line">
            <a:avLst/>
          </a:prstGeom>
          <a:ln w="19050">
            <a:solidFill>
              <a:srgbClr val="00A7C9"/>
            </a:solidFill>
          </a:ln>
        </p:spPr>
        <p:style>
          <a:lnRef idx="1">
            <a:schemeClr val="accent1"/>
          </a:lnRef>
          <a:fillRef idx="0">
            <a:schemeClr val="accent1"/>
          </a:fillRef>
          <a:effectRef idx="0">
            <a:schemeClr val="accent1"/>
          </a:effectRef>
          <a:fontRef idx="minor">
            <a:schemeClr val="tx1"/>
          </a:fontRef>
        </p:style>
      </p:cxnSp>
      <p:sp>
        <p:nvSpPr>
          <p:cNvPr id="11" name="コンテンツ プレースホルダー 2">
            <a:extLst>
              <a:ext uri="{FF2B5EF4-FFF2-40B4-BE49-F238E27FC236}">
                <a16:creationId xmlns:a16="http://schemas.microsoft.com/office/drawing/2014/main" id="{DD7222BC-FF2E-4642-AE45-5C2F1B662791}"/>
              </a:ext>
            </a:extLst>
          </p:cNvPr>
          <p:cNvSpPr>
            <a:spLocks noGrp="1"/>
          </p:cNvSpPr>
          <p:nvPr>
            <p:ph idx="1"/>
          </p:nvPr>
        </p:nvSpPr>
        <p:spPr>
          <a:xfrm>
            <a:off x="1362114" y="2777347"/>
            <a:ext cx="4900913" cy="3977915"/>
          </a:xfrm>
        </p:spPr>
        <p:txBody>
          <a:bodyPr>
            <a:normAutofit/>
          </a:bodyPr>
          <a:lstStyle/>
          <a:p>
            <a:pPr marL="0" indent="0">
              <a:buNone/>
            </a:pPr>
            <a:endParaRPr lang="ja-JP" altLang="en-US" sz="1000" dirty="0">
              <a:latin typeface="BIZ UDPゴシック" panose="020B0400000000000000" pitchFamily="50" charset="-128"/>
              <a:ea typeface="BIZ UDPゴシック" panose="020B0400000000000000" pitchFamily="50" charset="-128"/>
            </a:endParaRPr>
          </a:p>
          <a:p>
            <a:pPr marL="0" indent="0">
              <a:buNone/>
            </a:pPr>
            <a:r>
              <a:rPr lang="ja-JP" altLang="en-US" sz="1200" b="1" dirty="0">
                <a:latin typeface="BIZ UDPゴシック" panose="020B0400000000000000" pitchFamily="50" charset="-128"/>
                <a:ea typeface="BIZ UDPゴシック" panose="020B0400000000000000" pitchFamily="50" charset="-128"/>
              </a:rPr>
              <a:t>■ 画像タイトル、キャプション</a:t>
            </a:r>
          </a:p>
          <a:p>
            <a:pPr marL="0" indent="0">
              <a:buNone/>
            </a:pPr>
            <a:endParaRPr lang="en-US" altLang="ja-JP" sz="1000" dirty="0">
              <a:solidFill>
                <a:prstClr val="black"/>
              </a:solidFill>
              <a:latin typeface="BIZ UDPゴシック" panose="020B0400000000000000" pitchFamily="50" charset="-128"/>
              <a:ea typeface="BIZ UDPゴシック" panose="020B0400000000000000" pitchFamily="50" charset="-128"/>
            </a:endParaRPr>
          </a:p>
          <a:p>
            <a:pPr marL="0" indent="0">
              <a:buNone/>
            </a:pPr>
            <a:r>
              <a:rPr lang="ja-JP" altLang="en-US" sz="1000" dirty="0">
                <a:solidFill>
                  <a:prstClr val="black"/>
                </a:solidFill>
                <a:latin typeface="BIZ UDPゴシック" panose="020B0400000000000000" pitchFamily="50" charset="-128"/>
                <a:ea typeface="BIZ UDPゴシック" panose="020B0400000000000000" pitchFamily="50" charset="-128"/>
              </a:rPr>
              <a:t>・改行は不可</a:t>
            </a:r>
            <a:endParaRPr lang="en-US" altLang="ja-JP" sz="1000" dirty="0">
              <a:solidFill>
                <a:prstClr val="black"/>
              </a:solidFill>
              <a:latin typeface="BIZ UDPゴシック" panose="020B0400000000000000" pitchFamily="50" charset="-128"/>
              <a:ea typeface="BIZ UDPゴシック" panose="020B0400000000000000" pitchFamily="50" charset="-128"/>
            </a:endParaRPr>
          </a:p>
          <a:p>
            <a:pPr marL="0" indent="0">
              <a:buNone/>
            </a:pPr>
            <a:r>
              <a:rPr lang="ja-JP" altLang="en-US" sz="1000" dirty="0">
                <a:solidFill>
                  <a:prstClr val="black"/>
                </a:solidFill>
                <a:latin typeface="BIZ UDPゴシック" panose="020B0400000000000000" pitchFamily="50" charset="-128"/>
                <a:ea typeface="BIZ UDPゴシック" panose="020B0400000000000000" pitchFamily="50" charset="-128"/>
              </a:rPr>
              <a:t>・プロフィールをキャプションで入れる際の名前や肩書等</a:t>
            </a:r>
            <a:r>
              <a:rPr kumimoji="1" lang="ja-JP" altLang="en-US"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改行は可</a:t>
            </a:r>
            <a:endParaRPr kumimoji="1" lang="en-US" altLang="ja-JP"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endParaRPr>
          </a:p>
          <a:p>
            <a:pPr marL="0" indent="0">
              <a:buNone/>
            </a:pPr>
            <a:r>
              <a:rPr lang="ja-JP" altLang="en-US" sz="1000" dirty="0">
                <a:latin typeface="BIZ UDPゴシック" panose="020B0400000000000000" pitchFamily="50" charset="-128"/>
                <a:ea typeface="BIZ UDPゴシック" panose="020B0400000000000000" pitchFamily="50" charset="-128"/>
              </a:rPr>
              <a:t>・（画像の人物のプロフィールはキャプションで入れる）</a:t>
            </a:r>
            <a:endParaRPr lang="en-US" altLang="ja-JP" sz="1000" dirty="0">
              <a:latin typeface="BIZ UDPゴシック" panose="020B0400000000000000" pitchFamily="50" charset="-128"/>
              <a:ea typeface="BIZ UDPゴシック" panose="020B0400000000000000" pitchFamily="50" charset="-128"/>
            </a:endParaRPr>
          </a:p>
          <a:p>
            <a:pPr marL="0" indent="0">
              <a:buNone/>
            </a:pPr>
            <a:endParaRPr lang="ja-JP" altLang="en-US" sz="1000" dirty="0">
              <a:latin typeface="BIZ UDPゴシック" panose="020B0400000000000000" pitchFamily="50" charset="-128"/>
              <a:ea typeface="BIZ UDPゴシック" panose="020B0400000000000000" pitchFamily="50" charset="-128"/>
            </a:endParaRPr>
          </a:p>
          <a:p>
            <a:pPr marL="0" indent="0">
              <a:buNone/>
            </a:pPr>
            <a:r>
              <a:rPr lang="ja-JP" altLang="en-US" sz="1000" dirty="0">
                <a:latin typeface="BIZ UDPゴシック" panose="020B0400000000000000" pitchFamily="50" charset="-128"/>
                <a:ea typeface="BIZ UDPゴシック" panose="020B0400000000000000" pitchFamily="50" charset="-128"/>
              </a:rPr>
              <a:t>・「</a:t>
            </a:r>
            <a:r>
              <a:rPr lang="en-US" altLang="ja-JP" sz="1000" dirty="0">
                <a:latin typeface="BIZ UDPゴシック" panose="020B0400000000000000" pitchFamily="50" charset="-128"/>
                <a:ea typeface="BIZ UDPゴシック" panose="020B0400000000000000" pitchFamily="50" charset="-128"/>
              </a:rPr>
              <a:t>【</a:t>
            </a:r>
            <a:r>
              <a:rPr lang="ja-JP" altLang="en-US" sz="1000" dirty="0">
                <a:latin typeface="BIZ UDPゴシック" panose="020B0400000000000000" pitchFamily="50" charset="-128"/>
                <a:ea typeface="BIZ UDPゴシック" panose="020B0400000000000000" pitchFamily="50" charset="-128"/>
              </a:rPr>
              <a:t>医薬品</a:t>
            </a:r>
            <a:r>
              <a:rPr lang="en-US" altLang="ja-JP" sz="1000" dirty="0">
                <a:latin typeface="BIZ UDPゴシック" panose="020B0400000000000000" pitchFamily="50" charset="-128"/>
                <a:ea typeface="BIZ UDPゴシック" panose="020B0400000000000000" pitchFamily="50" charset="-128"/>
              </a:rPr>
              <a:t>】</a:t>
            </a:r>
            <a:r>
              <a:rPr lang="ja-JP" altLang="en-US" sz="1000" dirty="0">
                <a:latin typeface="BIZ UDPゴシック" panose="020B0400000000000000" pitchFamily="50" charset="-128"/>
                <a:ea typeface="BIZ UDPゴシック" panose="020B0400000000000000" pitchFamily="50" charset="-128"/>
              </a:rPr>
              <a:t>」などの製品そばに必要な特記事項は、画像内に記載</a:t>
            </a:r>
            <a:endParaRPr lang="en-US" altLang="ja-JP" sz="1000" dirty="0">
              <a:latin typeface="BIZ UDPゴシック" panose="020B0400000000000000" pitchFamily="50" charset="-128"/>
              <a:ea typeface="BIZ UDPゴシック" panose="020B0400000000000000" pitchFamily="50" charset="-128"/>
            </a:endParaRPr>
          </a:p>
          <a:p>
            <a:pPr marL="0" indent="0">
              <a:buNone/>
            </a:pPr>
            <a:endParaRPr lang="en-US" altLang="ja-JP" sz="1000" b="1" dirty="0">
              <a:latin typeface="BIZ UDPゴシック" panose="020B0400000000000000" pitchFamily="50" charset="-128"/>
              <a:ea typeface="BIZ UDPゴシック" panose="020B0400000000000000" pitchFamily="50" charset="-128"/>
            </a:endParaRPr>
          </a:p>
          <a:p>
            <a:pPr marL="0" indent="0">
              <a:buNone/>
            </a:pPr>
            <a:endParaRPr lang="ja-JP" altLang="en-US" sz="1000" b="1" dirty="0">
              <a:latin typeface="BIZ UDPゴシック" panose="020B0400000000000000" pitchFamily="50" charset="-128"/>
              <a:ea typeface="BIZ UDPゴシック" panose="020B0400000000000000" pitchFamily="50" charset="-128"/>
            </a:endParaRPr>
          </a:p>
          <a:p>
            <a:pPr marL="0" indent="0">
              <a:buNone/>
            </a:pPr>
            <a:r>
              <a:rPr lang="ja-JP" altLang="en-US" sz="1200" b="1" dirty="0">
                <a:latin typeface="BIZ UDPゴシック" panose="020B0400000000000000" pitchFamily="50" charset="-128"/>
                <a:ea typeface="BIZ UDPゴシック" panose="020B0400000000000000" pitchFamily="50" charset="-128"/>
              </a:rPr>
              <a:t>■ 仕掛け画像配置</a:t>
            </a:r>
            <a:endParaRPr lang="en-US" altLang="ja-JP" sz="1200" b="1" dirty="0">
              <a:latin typeface="BIZ UDPゴシック" panose="020B0400000000000000" pitchFamily="50" charset="-128"/>
              <a:ea typeface="BIZ UDPゴシック" panose="020B0400000000000000" pitchFamily="50" charset="-128"/>
            </a:endParaRPr>
          </a:p>
          <a:p>
            <a:pPr marL="0" indent="0">
              <a:buNone/>
            </a:pPr>
            <a:endParaRPr lang="en-US" altLang="ja-JP" sz="1000" dirty="0">
              <a:latin typeface="BIZ UDPゴシック" panose="020B0400000000000000" pitchFamily="50" charset="-128"/>
              <a:ea typeface="BIZ UDPゴシック" panose="020B0400000000000000" pitchFamily="50" charset="-128"/>
            </a:endParaRPr>
          </a:p>
          <a:p>
            <a:pPr marL="0" indent="0">
              <a:buNone/>
            </a:pPr>
            <a:r>
              <a:rPr lang="ja-JP" altLang="en-US" sz="1000" dirty="0">
                <a:latin typeface="BIZ UDPゴシック" panose="020B0400000000000000" pitchFamily="50" charset="-128"/>
                <a:ea typeface="BIZ UDPゴシック" panose="020B0400000000000000" pitchFamily="50" charset="-128"/>
              </a:rPr>
              <a:t>・</a:t>
            </a:r>
            <a:r>
              <a:rPr lang="en-US" altLang="ja-JP" sz="1000" dirty="0">
                <a:latin typeface="BIZ UDPゴシック" panose="020B0400000000000000" pitchFamily="50" charset="-128"/>
                <a:ea typeface="BIZ UDPゴシック" panose="020B0400000000000000" pitchFamily="50" charset="-128"/>
              </a:rPr>
              <a:t>2</a:t>
            </a:r>
            <a:r>
              <a:rPr lang="ja-JP" altLang="en-US" sz="1000" dirty="0">
                <a:latin typeface="BIZ UDPゴシック" panose="020B0400000000000000" pitchFamily="50" charset="-128"/>
                <a:ea typeface="BIZ UDPゴシック" panose="020B0400000000000000" pitchFamily="50" charset="-128"/>
              </a:rPr>
              <a:t>枚以上の画像の横並びでの表示は、システム上不可のため、</a:t>
            </a:r>
          </a:p>
          <a:p>
            <a:pPr marL="0" indent="0">
              <a:buNone/>
            </a:pPr>
            <a:r>
              <a:rPr lang="ja-JP" altLang="en-US" sz="1000" dirty="0">
                <a:latin typeface="BIZ UDPゴシック" panose="020B0400000000000000" pitchFamily="50" charset="-128"/>
                <a:ea typeface="BIZ UDPゴシック" panose="020B0400000000000000" pitchFamily="50" charset="-128"/>
              </a:rPr>
              <a:t> 横並び掲載が必要な場合は、</a:t>
            </a:r>
            <a:r>
              <a:rPr lang="en-US" altLang="ja-JP" sz="1000" dirty="0">
                <a:latin typeface="BIZ UDPゴシック" panose="020B0400000000000000" pitchFamily="50" charset="-128"/>
                <a:ea typeface="BIZ UDPゴシック" panose="020B0400000000000000" pitchFamily="50" charset="-128"/>
              </a:rPr>
              <a:t>1</a:t>
            </a:r>
            <a:r>
              <a:rPr lang="ja-JP" altLang="en-US" sz="1000" dirty="0">
                <a:latin typeface="BIZ UDPゴシック" panose="020B0400000000000000" pitchFamily="50" charset="-128"/>
                <a:ea typeface="BIZ UDPゴシック" panose="020B0400000000000000" pitchFamily="50" charset="-128"/>
              </a:rPr>
              <a:t>枚の画像データに加工してください</a:t>
            </a:r>
          </a:p>
          <a:p>
            <a:pPr marL="0" indent="0">
              <a:buNone/>
            </a:pPr>
            <a:r>
              <a:rPr lang="ja-JP" altLang="en-US" sz="1000" dirty="0">
                <a:latin typeface="BIZ UDPゴシック" panose="020B0400000000000000" pitchFamily="50" charset="-128"/>
                <a:ea typeface="BIZ UDPゴシック" panose="020B0400000000000000" pitchFamily="50" charset="-128"/>
              </a:rPr>
              <a:t>・画像を拡大表示させることも可。必要に応じ、入稿原稿に指示を入れ</a:t>
            </a:r>
            <a:endParaRPr lang="en-US" altLang="ja-JP" sz="1000" dirty="0">
              <a:latin typeface="BIZ UDPゴシック" panose="020B0400000000000000" pitchFamily="50" charset="-128"/>
              <a:ea typeface="BIZ UDPゴシック" panose="020B0400000000000000" pitchFamily="50" charset="-128"/>
            </a:endParaRPr>
          </a:p>
          <a:p>
            <a:pPr marL="0" indent="0">
              <a:buNone/>
            </a:pPr>
            <a:r>
              <a:rPr lang="ja-JP" altLang="en-US" sz="1000" dirty="0">
                <a:latin typeface="BIZ UDPゴシック" panose="020B0400000000000000" pitchFamily="50" charset="-128"/>
                <a:ea typeface="BIZ UDPゴシック" panose="020B0400000000000000" pitchFamily="50" charset="-128"/>
              </a:rPr>
              <a:t>　てください。</a:t>
            </a:r>
          </a:p>
          <a:p>
            <a:pPr marL="0" indent="0">
              <a:buNone/>
            </a:pPr>
            <a:r>
              <a:rPr lang="ja-JP" altLang="en-US" sz="1000" dirty="0">
                <a:latin typeface="BIZ UDPゴシック" panose="020B0400000000000000" pitchFamily="50" charset="-128"/>
                <a:ea typeface="BIZ UDPゴシック" panose="020B0400000000000000" pitchFamily="50" charset="-128"/>
              </a:rPr>
              <a:t> 　＊ 画像脇に</a:t>
            </a:r>
            <a:r>
              <a:rPr lang="en-US" altLang="ja-JP" sz="1000" dirty="0">
                <a:latin typeface="BIZ UDPゴシック" panose="020B0400000000000000" pitchFamily="50" charset="-128"/>
                <a:ea typeface="BIZ UDPゴシック" panose="020B0400000000000000" pitchFamily="50" charset="-128"/>
              </a:rPr>
              <a:t>[</a:t>
            </a:r>
            <a:r>
              <a:rPr lang="ja-JP" altLang="en-US" sz="1000" dirty="0">
                <a:latin typeface="BIZ UDPゴシック" panose="020B0400000000000000" pitchFamily="50" charset="-128"/>
                <a:ea typeface="BIZ UDPゴシック" panose="020B0400000000000000" pitchFamily="50" charset="-128"/>
              </a:rPr>
              <a:t>画像のクリックで拡大</a:t>
            </a:r>
            <a:r>
              <a:rPr lang="en-US" altLang="ja-JP" sz="1000" dirty="0">
                <a:latin typeface="BIZ UDPゴシック" panose="020B0400000000000000" pitchFamily="50" charset="-128"/>
                <a:ea typeface="BIZ UDPゴシック" panose="020B0400000000000000" pitchFamily="50" charset="-128"/>
              </a:rPr>
              <a:t>]</a:t>
            </a:r>
            <a:r>
              <a:rPr lang="ja-JP" altLang="en-US" sz="1000" dirty="0">
                <a:latin typeface="BIZ UDPゴシック" panose="020B0400000000000000" pitchFamily="50" charset="-128"/>
                <a:ea typeface="BIZ UDPゴシック" panose="020B0400000000000000" pitchFamily="50" charset="-128"/>
              </a:rPr>
              <a:t>と表記されます。</a:t>
            </a:r>
            <a:endParaRPr lang="en-US" altLang="ja-JP" sz="1000" dirty="0">
              <a:latin typeface="BIZ UDPゴシック" panose="020B0400000000000000" pitchFamily="50" charset="-128"/>
              <a:ea typeface="BIZ UDPゴシック" panose="020B0400000000000000" pitchFamily="50" charset="-128"/>
            </a:endParaRPr>
          </a:p>
          <a:p>
            <a:pPr marL="0" indent="0">
              <a:buNone/>
            </a:pPr>
            <a:endParaRPr kumimoji="1" lang="en-US" altLang="ja-JP" sz="1000" dirty="0">
              <a:latin typeface="游ゴシック" panose="020B0400000000000000" pitchFamily="50" charset="-128"/>
              <a:ea typeface="游ゴシック" panose="020B0400000000000000" pitchFamily="50" charset="-128"/>
            </a:endParaRPr>
          </a:p>
          <a:p>
            <a:pPr marL="0" indent="0">
              <a:buNone/>
            </a:pPr>
            <a:endParaRPr lang="ja-JP" altLang="en-US" sz="1000" dirty="0">
              <a:latin typeface="游ゴシック" panose="020B0400000000000000" pitchFamily="50" charset="-128"/>
              <a:ea typeface="游ゴシック" panose="020B0400000000000000" pitchFamily="50" charset="-128"/>
            </a:endParaRPr>
          </a:p>
          <a:p>
            <a:pPr marL="0" indent="0">
              <a:buNone/>
            </a:pPr>
            <a:endParaRPr lang="en-US" altLang="ja-JP" sz="1000" dirty="0">
              <a:latin typeface="游ゴシック" panose="020B0400000000000000" pitchFamily="50" charset="-128"/>
              <a:ea typeface="游ゴシック" panose="020B0400000000000000" pitchFamily="50" charset="-128"/>
            </a:endParaRPr>
          </a:p>
          <a:p>
            <a:pPr marL="0" indent="0">
              <a:buNone/>
            </a:pPr>
            <a:endParaRPr kumimoji="1" lang="en-US" altLang="ja-JP" sz="1000" dirty="0">
              <a:latin typeface="游ゴシック" panose="020B0400000000000000" pitchFamily="50" charset="-128"/>
              <a:ea typeface="游ゴシック" panose="020B0400000000000000" pitchFamily="50" charset="-128"/>
            </a:endParaRPr>
          </a:p>
          <a:p>
            <a:pPr marL="0" indent="0">
              <a:buNone/>
            </a:pPr>
            <a:endParaRPr kumimoji="1" lang="en-US" altLang="ja-JP" sz="1000" dirty="0">
              <a:latin typeface="游ゴシック" panose="020B0400000000000000" pitchFamily="50" charset="-128"/>
              <a:ea typeface="游ゴシック" panose="020B0400000000000000" pitchFamily="50" charset="-128"/>
            </a:endParaRPr>
          </a:p>
        </p:txBody>
      </p:sp>
      <p:sp>
        <p:nvSpPr>
          <p:cNvPr id="20" name="正方形/長方形 19">
            <a:extLst>
              <a:ext uri="{FF2B5EF4-FFF2-40B4-BE49-F238E27FC236}">
                <a16:creationId xmlns:a16="http://schemas.microsoft.com/office/drawing/2014/main" id="{DE8EFB2D-573D-4180-9E4C-DAB2025E8ECC}"/>
              </a:ext>
            </a:extLst>
          </p:cNvPr>
          <p:cNvSpPr/>
          <p:nvPr/>
        </p:nvSpPr>
        <p:spPr>
          <a:xfrm>
            <a:off x="6229711" y="3928431"/>
            <a:ext cx="2088463" cy="1290723"/>
          </a:xfrm>
          <a:prstGeom prst="rect">
            <a:avLst/>
          </a:prstGeom>
          <a:solidFill>
            <a:srgbClr val="DBF2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100" b="0"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p:txBody>
      </p:sp>
      <p:sp>
        <p:nvSpPr>
          <p:cNvPr id="5" name="正方形/長方形 4">
            <a:extLst>
              <a:ext uri="{FF2B5EF4-FFF2-40B4-BE49-F238E27FC236}">
                <a16:creationId xmlns:a16="http://schemas.microsoft.com/office/drawing/2014/main" id="{BB5C4C63-7B44-464E-AB08-A02D461CA185}"/>
              </a:ext>
            </a:extLst>
          </p:cNvPr>
          <p:cNvSpPr/>
          <p:nvPr/>
        </p:nvSpPr>
        <p:spPr>
          <a:xfrm>
            <a:off x="6275845" y="3978168"/>
            <a:ext cx="996660" cy="1188000"/>
          </a:xfrm>
          <a:prstGeom prst="rect">
            <a:avLst/>
          </a:prstGeom>
          <a:solidFill>
            <a:srgbClr val="00A7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画像１</a:t>
            </a:r>
          </a:p>
        </p:txBody>
      </p:sp>
      <p:sp>
        <p:nvSpPr>
          <p:cNvPr id="23" name="正方形/長方形 22">
            <a:extLst>
              <a:ext uri="{FF2B5EF4-FFF2-40B4-BE49-F238E27FC236}">
                <a16:creationId xmlns:a16="http://schemas.microsoft.com/office/drawing/2014/main" id="{E375DE52-AE22-477D-844D-06D447120929}"/>
              </a:ext>
            </a:extLst>
          </p:cNvPr>
          <p:cNvSpPr/>
          <p:nvPr/>
        </p:nvSpPr>
        <p:spPr>
          <a:xfrm>
            <a:off x="7283206" y="3978168"/>
            <a:ext cx="996660" cy="1188000"/>
          </a:xfrm>
          <a:prstGeom prst="rect">
            <a:avLst/>
          </a:prstGeom>
          <a:solidFill>
            <a:srgbClr val="00A7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画像２</a:t>
            </a:r>
          </a:p>
        </p:txBody>
      </p:sp>
      <p:sp>
        <p:nvSpPr>
          <p:cNvPr id="27" name="正方形/長方形 26">
            <a:extLst>
              <a:ext uri="{FF2B5EF4-FFF2-40B4-BE49-F238E27FC236}">
                <a16:creationId xmlns:a16="http://schemas.microsoft.com/office/drawing/2014/main" id="{B4AB4CBF-B683-4EA2-9B23-2BB7CFD0FE6F}"/>
              </a:ext>
            </a:extLst>
          </p:cNvPr>
          <p:cNvSpPr/>
          <p:nvPr/>
        </p:nvSpPr>
        <p:spPr>
          <a:xfrm>
            <a:off x="6228273" y="5234252"/>
            <a:ext cx="2088463" cy="1590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キャプション</a:t>
            </a:r>
          </a:p>
        </p:txBody>
      </p:sp>
      <p:sp>
        <p:nvSpPr>
          <p:cNvPr id="19" name="スライド番号プレースホルダー 18">
            <a:extLst>
              <a:ext uri="{FF2B5EF4-FFF2-40B4-BE49-F238E27FC236}">
                <a16:creationId xmlns:a16="http://schemas.microsoft.com/office/drawing/2014/main" id="{A5BCB090-9B37-4520-B1E4-914F8C538CF1}"/>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44BBF4E-D3A2-4DCA-9F57-CC6AF0EC048B}"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22" name="テキスト ボックス 21">
            <a:extLst>
              <a:ext uri="{FF2B5EF4-FFF2-40B4-BE49-F238E27FC236}">
                <a16:creationId xmlns:a16="http://schemas.microsoft.com/office/drawing/2014/main" id="{BC5EC57D-DCC6-4630-999C-B8B21E3EAB21}"/>
              </a:ext>
            </a:extLst>
          </p:cNvPr>
          <p:cNvSpPr txBox="1"/>
          <p:nvPr/>
        </p:nvSpPr>
        <p:spPr>
          <a:xfrm>
            <a:off x="1286528" y="1076700"/>
            <a:ext cx="4144161" cy="2123658"/>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■本文</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1" lang="en-US" altLang="ja-JP" sz="1000" b="0" i="0" u="none" strike="noStrike" kern="1200" cap="none" spc="0" normalizeH="0" baseline="0" noProof="0" dirty="0">
              <a:ln>
                <a:noFill/>
              </a:ln>
              <a:effectLst/>
              <a:uLnTx/>
              <a:uFillTx/>
              <a:latin typeface="BIZ UDPゴシック" panose="020B0400000000000000" pitchFamily="50" charset="-128"/>
              <a:ea typeface="BIZ UDPゴシック" panose="020B0400000000000000" pitchFamily="50" charset="-128"/>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000" b="1" i="0" u="none" strike="noStrike" kern="1200" cap="none" spc="0" normalizeH="0" baseline="0" noProof="0" dirty="0">
                <a:ln>
                  <a:noFill/>
                </a:ln>
                <a:effectLst/>
                <a:uLnTx/>
                <a:uFillTx/>
                <a:latin typeface="BIZ UDPゴシック" panose="020B0400000000000000" pitchFamily="50" charset="-128"/>
                <a:ea typeface="BIZ UDPゴシック" panose="020B0400000000000000" pitchFamily="50" charset="-128"/>
              </a:rPr>
              <a:t>・</a:t>
            </a:r>
            <a:r>
              <a:rPr kumimoji="1" lang="en-US" altLang="ja-JP" sz="1000" b="1" i="0" u="none" strike="noStrike" kern="1200" cap="none" spc="0" normalizeH="0" baseline="0" noProof="0" dirty="0">
                <a:ln>
                  <a:noFill/>
                </a:ln>
                <a:effectLst/>
                <a:uLnTx/>
                <a:uFillTx/>
                <a:latin typeface="BIZ UDPゴシック" panose="020B0400000000000000" pitchFamily="50" charset="-128"/>
                <a:ea typeface="BIZ UDPゴシック" panose="020B0400000000000000" pitchFamily="50" charset="-128"/>
              </a:rPr>
              <a:t>3000</a:t>
            </a:r>
            <a:r>
              <a:rPr kumimoji="1" lang="ja-JP" altLang="en-US" sz="1000" b="1" i="0" u="none" strike="noStrike" kern="1200" cap="none" spc="0" normalizeH="0" baseline="0" noProof="0" dirty="0">
                <a:ln>
                  <a:noFill/>
                </a:ln>
                <a:effectLst/>
                <a:uLnTx/>
                <a:uFillTx/>
                <a:latin typeface="BIZ UDPゴシック" panose="020B0400000000000000" pitchFamily="50" charset="-128"/>
                <a:ea typeface="BIZ UDPゴシック" panose="020B0400000000000000" pitchFamily="50" charset="-128"/>
              </a:rPr>
              <a:t>文字目安（</a:t>
            </a:r>
            <a:r>
              <a:rPr kumimoji="1" lang="en-US" altLang="ja-JP" sz="1000" b="1" i="0" u="none" strike="noStrike" kern="1200" cap="none" spc="0" normalizeH="0" baseline="0" noProof="0" dirty="0">
                <a:ln>
                  <a:noFill/>
                </a:ln>
                <a:effectLst/>
                <a:uLnTx/>
                <a:uFillTx/>
                <a:latin typeface="BIZ UDPゴシック" panose="020B0400000000000000" pitchFamily="50" charset="-128"/>
                <a:ea typeface="BIZ UDPゴシック" panose="020B0400000000000000" pitchFamily="50" charset="-128"/>
              </a:rPr>
              <a:t>2000</a:t>
            </a:r>
            <a:r>
              <a:rPr kumimoji="1" lang="ja-JP" altLang="en-US" sz="1000" b="1" i="0" u="none" strike="noStrike" kern="1200" cap="none" spc="0" normalizeH="0" baseline="0" noProof="0" dirty="0">
                <a:ln>
                  <a:noFill/>
                </a:ln>
                <a:effectLst/>
                <a:uLnTx/>
                <a:uFillTx/>
                <a:latin typeface="BIZ UDPゴシック" panose="020B0400000000000000" pitchFamily="50" charset="-128"/>
                <a:ea typeface="BIZ UDPゴシック" panose="020B0400000000000000" pitchFamily="50" charset="-128"/>
              </a:rPr>
              <a:t>～</a:t>
            </a:r>
            <a:r>
              <a:rPr kumimoji="1" lang="en-US" altLang="ja-JP" sz="1000" b="1" i="0" u="none" strike="noStrike" kern="1200" cap="none" spc="0" normalizeH="0" baseline="0" noProof="0" dirty="0">
                <a:ln>
                  <a:noFill/>
                </a:ln>
                <a:effectLst/>
                <a:uLnTx/>
                <a:uFillTx/>
                <a:latin typeface="BIZ UDPゴシック" panose="020B0400000000000000" pitchFamily="50" charset="-128"/>
                <a:ea typeface="BIZ UDPゴシック" panose="020B0400000000000000" pitchFamily="50" charset="-128"/>
              </a:rPr>
              <a:t>4000</a:t>
            </a:r>
            <a:r>
              <a:rPr kumimoji="1" lang="ja-JP" altLang="en-US" sz="1000" b="1" i="0" u="none" strike="noStrike" kern="1200" cap="none" spc="0" normalizeH="0" baseline="0" noProof="0" dirty="0">
                <a:ln>
                  <a:noFill/>
                </a:ln>
                <a:effectLst/>
                <a:uLnTx/>
                <a:uFillTx/>
                <a:latin typeface="BIZ UDPゴシック" panose="020B0400000000000000" pitchFamily="50" charset="-128"/>
                <a:ea typeface="BIZ UDPゴシック" panose="020B0400000000000000" pitchFamily="50" charset="-128"/>
              </a:rPr>
              <a:t>文字程度）</a:t>
            </a:r>
            <a:endParaRPr kumimoji="1" lang="en-US" altLang="ja-JP" sz="1000" b="1" dirty="0">
              <a:latin typeface="BIZ UDPゴシック" panose="020B0400000000000000" pitchFamily="50" charset="-128"/>
              <a:ea typeface="BIZ UDPゴシック" panose="020B0400000000000000" pitchFamily="50" charset="-128"/>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effectLst/>
                <a:uLnTx/>
                <a:uFillTx/>
                <a:latin typeface="BIZ UDPゴシック" panose="020B0400000000000000" pitchFamily="50" charset="-128"/>
                <a:ea typeface="BIZ UDPゴシック" panose="020B0400000000000000" pitchFamily="50" charset="-128"/>
              </a:rPr>
              <a:t>・小見出しの文字数は</a:t>
            </a:r>
            <a:r>
              <a:rPr kumimoji="1" lang="en-US" altLang="ja-JP" sz="1000" b="0" i="0" u="none" strike="noStrike" kern="1200" cap="none" spc="0" normalizeH="0" baseline="0" noProof="0" dirty="0">
                <a:ln>
                  <a:noFill/>
                </a:ln>
                <a:effectLst/>
                <a:uLnTx/>
                <a:uFillTx/>
                <a:latin typeface="BIZ UDPゴシック" panose="020B0400000000000000" pitchFamily="50" charset="-128"/>
                <a:ea typeface="BIZ UDPゴシック" panose="020B0400000000000000" pitchFamily="50" charset="-128"/>
              </a:rPr>
              <a:t>17</a:t>
            </a:r>
            <a:r>
              <a:rPr kumimoji="1" lang="ja-JP" altLang="en-US" sz="1000" b="0" i="0" u="none" strike="noStrike" kern="1200" cap="none" spc="0" normalizeH="0" baseline="0" noProof="0" dirty="0">
                <a:ln>
                  <a:noFill/>
                </a:ln>
                <a:effectLst/>
                <a:uLnTx/>
                <a:uFillTx/>
                <a:latin typeface="BIZ UDPゴシック" panose="020B0400000000000000" pitchFamily="50" charset="-128"/>
                <a:ea typeface="BIZ UDPゴシック" panose="020B0400000000000000" pitchFamily="50" charset="-128"/>
              </a:rPr>
              <a:t>文字～</a:t>
            </a:r>
            <a:r>
              <a:rPr kumimoji="1" lang="en-US" altLang="ja-JP" sz="1000" b="0" i="0" u="none" strike="noStrike" kern="1200" cap="none" spc="0" normalizeH="0" baseline="0" noProof="0" dirty="0">
                <a:ln>
                  <a:noFill/>
                </a:ln>
                <a:effectLst/>
                <a:uLnTx/>
                <a:uFillTx/>
                <a:latin typeface="BIZ UDPゴシック" panose="020B0400000000000000" pitchFamily="50" charset="-128"/>
                <a:ea typeface="BIZ UDPゴシック" panose="020B0400000000000000" pitchFamily="50" charset="-128"/>
              </a:rPr>
              <a:t>25</a:t>
            </a:r>
            <a:r>
              <a:rPr kumimoji="1" lang="ja-JP" altLang="en-US" sz="1000" b="0" i="0" u="none" strike="noStrike" kern="1200" cap="none" spc="0" normalizeH="0" baseline="0" noProof="0" dirty="0">
                <a:ln>
                  <a:noFill/>
                </a:ln>
                <a:effectLst/>
                <a:uLnTx/>
                <a:uFillTx/>
                <a:latin typeface="BIZ UDPゴシック" panose="020B0400000000000000" pitchFamily="50" charset="-128"/>
                <a:ea typeface="BIZ UDPゴシック" panose="020B0400000000000000" pitchFamily="50" charset="-128"/>
              </a:rPr>
              <a:t>文字程度</a:t>
            </a:r>
            <a:endParaRPr kumimoji="1" lang="en-US" altLang="ja-JP" sz="1000" b="0" i="0" u="none" strike="noStrike" kern="1200" cap="none" spc="0" normalizeH="0" baseline="0" noProof="0" dirty="0">
              <a:ln>
                <a:noFill/>
              </a:ln>
              <a:effectLst/>
              <a:uLnTx/>
              <a:uFillTx/>
              <a:latin typeface="BIZ UDPゴシック" panose="020B0400000000000000" pitchFamily="50" charset="-128"/>
              <a:ea typeface="BIZ UDPゴシック" panose="020B0400000000000000" pitchFamily="50" charset="-128"/>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effectLst/>
                <a:uLnTx/>
                <a:uFillTx/>
                <a:latin typeface="BIZ UDPゴシック" panose="020B0400000000000000" pitchFamily="50" charset="-128"/>
                <a:ea typeface="BIZ UDPゴシック" panose="020B0400000000000000" pitchFamily="50" charset="-128"/>
              </a:rPr>
              <a:t>・ページ数</a:t>
            </a:r>
            <a:r>
              <a:rPr kumimoji="1" lang="ja-JP" altLang="en-US" sz="1000" dirty="0">
                <a:latin typeface="BIZ UDPゴシック" panose="020B0400000000000000" pitchFamily="50" charset="-128"/>
                <a:ea typeface="BIZ UDPゴシック" panose="020B0400000000000000" pitchFamily="50" charset="-128"/>
              </a:rPr>
              <a:t>は３ページ目安。</a:t>
            </a:r>
            <a:r>
              <a:rPr kumimoji="1" lang="en-US" altLang="ja-JP" sz="1000" dirty="0">
                <a:latin typeface="BIZ UDPゴシック" panose="020B0400000000000000" pitchFamily="50" charset="-128"/>
                <a:ea typeface="BIZ UDPゴシック" panose="020B0400000000000000" pitchFamily="50" charset="-128"/>
              </a:rPr>
              <a:t>BP</a:t>
            </a:r>
            <a:r>
              <a:rPr kumimoji="1" lang="ja-JP" altLang="en-US" sz="1000" dirty="0">
                <a:latin typeface="BIZ UDPゴシック" panose="020B0400000000000000" pitchFamily="50" charset="-128"/>
                <a:ea typeface="BIZ UDPゴシック" panose="020B0400000000000000" pitchFamily="50" charset="-128"/>
              </a:rPr>
              <a:t>営業担当者とご相談ください</a:t>
            </a:r>
            <a:endParaRPr kumimoji="1" lang="en-US" altLang="ja-JP" sz="1000" dirty="0">
              <a:latin typeface="BIZ UDPゴシック" panose="020B0400000000000000" pitchFamily="50" charset="-128"/>
              <a:ea typeface="BIZ UDPゴシック" panose="020B0400000000000000" pitchFamily="50" charset="-128"/>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effectLst/>
                <a:uLnTx/>
                <a:uFillTx/>
                <a:latin typeface="BIZ UDPゴシック" panose="020B0400000000000000" pitchFamily="50" charset="-128"/>
                <a:ea typeface="BIZ UDPゴシック" panose="020B0400000000000000" pitchFamily="50" charset="-128"/>
              </a:rPr>
              <a:t>・写真・図版は１</a:t>
            </a:r>
            <a:r>
              <a:rPr kumimoji="1" lang="en-US" altLang="ja-JP" sz="1000" b="0" i="0" u="none" strike="noStrike" kern="1200" cap="none" spc="0" normalizeH="0" baseline="0" noProof="0" dirty="0">
                <a:ln>
                  <a:noFill/>
                </a:ln>
                <a:effectLst/>
                <a:uLnTx/>
                <a:uFillTx/>
                <a:latin typeface="BIZ UDPゴシック" panose="020B0400000000000000" pitchFamily="50" charset="-128"/>
                <a:ea typeface="BIZ UDPゴシック" panose="020B0400000000000000" pitchFamily="50" charset="-128"/>
              </a:rPr>
              <a:t>P</a:t>
            </a:r>
            <a:r>
              <a:rPr kumimoji="1" lang="ja-JP" altLang="en-US" sz="1000" b="0" i="0" u="none" strike="noStrike" kern="1200" cap="none" spc="0" normalizeH="0" baseline="0" noProof="0" dirty="0">
                <a:ln>
                  <a:noFill/>
                </a:ln>
                <a:effectLst/>
                <a:uLnTx/>
                <a:uFillTx/>
                <a:latin typeface="BIZ UDPゴシック" panose="020B0400000000000000" pitchFamily="50" charset="-128"/>
                <a:ea typeface="BIZ UDPゴシック" panose="020B0400000000000000" pitchFamily="50" charset="-128"/>
              </a:rPr>
              <a:t>あたり</a:t>
            </a:r>
            <a:r>
              <a:rPr kumimoji="1" lang="en-US" altLang="ja-JP" sz="1000" b="0" i="0" u="none" strike="noStrike" kern="1200" cap="none" spc="0" normalizeH="0" baseline="0" noProof="0" dirty="0">
                <a:ln>
                  <a:noFill/>
                </a:ln>
                <a:effectLst/>
                <a:uLnTx/>
                <a:uFillTx/>
                <a:latin typeface="BIZ UDPゴシック" panose="020B0400000000000000" pitchFamily="50" charset="-128"/>
                <a:ea typeface="BIZ UDPゴシック" panose="020B0400000000000000" pitchFamily="50" charset="-128"/>
              </a:rPr>
              <a:t>1</a:t>
            </a:r>
            <a:r>
              <a:rPr kumimoji="1" lang="ja-JP" altLang="en-US" sz="1000" b="0" i="0" u="none" strike="noStrike" kern="1200" cap="none" spc="0" normalizeH="0" baseline="0" noProof="0" dirty="0">
                <a:ln>
                  <a:noFill/>
                </a:ln>
                <a:effectLst/>
                <a:uLnTx/>
                <a:uFillTx/>
                <a:latin typeface="BIZ UDPゴシック" panose="020B0400000000000000" pitchFamily="50" charset="-128"/>
                <a:ea typeface="BIZ UDPゴシック" panose="020B0400000000000000" pitchFamily="50" charset="-128"/>
              </a:rPr>
              <a:t>～</a:t>
            </a:r>
            <a:r>
              <a:rPr kumimoji="1" lang="en-US" altLang="ja-JP" sz="1000" b="0" i="0" u="none" strike="noStrike" kern="1200" cap="none" spc="0" normalizeH="0" baseline="0" noProof="0" dirty="0">
                <a:ln>
                  <a:noFill/>
                </a:ln>
                <a:effectLst/>
                <a:uLnTx/>
                <a:uFillTx/>
                <a:latin typeface="BIZ UDPゴシック" panose="020B0400000000000000" pitchFamily="50" charset="-128"/>
                <a:ea typeface="BIZ UDPゴシック" panose="020B0400000000000000" pitchFamily="50" charset="-128"/>
              </a:rPr>
              <a:t>3</a:t>
            </a:r>
            <a:r>
              <a:rPr kumimoji="1" lang="ja-JP" altLang="en-US" sz="1000" b="0" i="0" u="none" strike="noStrike" kern="1200" cap="none" spc="0" normalizeH="0" baseline="0" noProof="0" dirty="0">
                <a:ln>
                  <a:noFill/>
                </a:ln>
                <a:effectLst/>
                <a:uLnTx/>
                <a:uFillTx/>
                <a:latin typeface="BIZ UDPゴシック" panose="020B0400000000000000" pitchFamily="50" charset="-128"/>
                <a:ea typeface="BIZ UDPゴシック" panose="020B0400000000000000" pitchFamily="50" charset="-128"/>
              </a:rPr>
              <a:t>点程度</a:t>
            </a:r>
            <a:endParaRPr kumimoji="1" lang="en-US" altLang="ja-JP" sz="1000" dirty="0">
              <a:latin typeface="BIZ UDPゴシック" panose="020B0400000000000000" pitchFamily="50" charset="-128"/>
              <a:ea typeface="BIZ UDPゴシック" panose="020B0400000000000000" pitchFamily="50" charset="-128"/>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・表記ルールは弊社編集記事ルールに準拠（</a:t>
            </a:r>
            <a:r>
              <a:rPr kumimoji="1" lang="en-US" altLang="ja-JP"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P.9</a:t>
            </a:r>
            <a:r>
              <a:rPr kumimoji="1" lang="ja-JP" altLang="en-US"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参照）</a:t>
            </a:r>
            <a:endParaRPr kumimoji="1" lang="en-US" altLang="ja-JP" sz="10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0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・巻末に「取材・文／ライター名　　撮影／カメラマン名」を入れる</a:t>
            </a:r>
            <a:endParaRPr kumimoji="1" lang="en-US" altLang="ja-JP" sz="10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1" lang="en-US" altLang="ja-JP" sz="10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1" lang="en-US" altLang="ja-JP" sz="10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1" lang="en-US" altLang="ja-JP" sz="10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1" lang="en-US" altLang="ja-JP" sz="10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p:txBody>
      </p:sp>
      <p:sp>
        <p:nvSpPr>
          <p:cNvPr id="2" name="正方形/長方形 1">
            <a:extLst>
              <a:ext uri="{FF2B5EF4-FFF2-40B4-BE49-F238E27FC236}">
                <a16:creationId xmlns:a16="http://schemas.microsoft.com/office/drawing/2014/main" id="{8BC66432-F8B8-4D5A-83A5-238ABE4DC10C}"/>
              </a:ext>
            </a:extLst>
          </p:cNvPr>
          <p:cNvSpPr/>
          <p:nvPr/>
        </p:nvSpPr>
        <p:spPr>
          <a:xfrm>
            <a:off x="6345382" y="4895961"/>
            <a:ext cx="1856509" cy="20273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prstClr val="white"/>
                </a:solidFill>
                <a:effectLst/>
                <a:uLnTx/>
                <a:uFillTx/>
                <a:latin typeface="游ゴシック" panose="020B0400000000000000" pitchFamily="50" charset="-128"/>
                <a:ea typeface="游ゴシック" panose="020B0400000000000000" pitchFamily="50" charset="-128"/>
                <a:cs typeface="+mn-cs"/>
              </a:rPr>
              <a:t>※</a:t>
            </a:r>
            <a:r>
              <a:rPr kumimoji="1" lang="ja-JP" altLang="en-US" sz="1000" b="1" i="0" u="none" strike="noStrike" kern="1200" cap="none" spc="0" normalizeH="0" baseline="0" noProof="0" dirty="0">
                <a:ln>
                  <a:noFill/>
                </a:ln>
                <a:solidFill>
                  <a:prstClr val="white"/>
                </a:solidFill>
                <a:effectLst/>
                <a:uLnTx/>
                <a:uFillTx/>
                <a:latin typeface="游ゴシック" panose="020B0400000000000000" pitchFamily="50" charset="-128"/>
                <a:ea typeface="游ゴシック" panose="020B0400000000000000" pitchFamily="50" charset="-128"/>
                <a:cs typeface="+mn-cs"/>
              </a:rPr>
              <a:t>１</a:t>
            </a:r>
            <a:r>
              <a:rPr kumimoji="1" lang="ja-JP" altLang="en-US" sz="1000" b="1" dirty="0">
                <a:solidFill>
                  <a:prstClr val="white"/>
                </a:solidFill>
                <a:latin typeface="游ゴシック" panose="020B0400000000000000" pitchFamily="50" charset="-128"/>
                <a:ea typeface="游ゴシック" panose="020B0400000000000000" pitchFamily="50" charset="-128"/>
              </a:rPr>
              <a:t>つのデータにまとめる</a:t>
            </a:r>
            <a:endParaRPr kumimoji="1" lang="ja-JP" altLang="en-US" sz="1000" b="1" i="0" u="none" strike="noStrike" kern="1200" cap="none" spc="0" normalizeH="0" baseline="0" noProof="0" dirty="0">
              <a:ln>
                <a:noFill/>
              </a:ln>
              <a:solidFill>
                <a:prstClr val="white"/>
              </a:solidFill>
              <a:effectLst/>
              <a:uLnTx/>
              <a:uFillTx/>
              <a:latin typeface="游ゴシック" panose="020B0400000000000000" pitchFamily="50" charset="-128"/>
              <a:ea typeface="游ゴシック" panose="020B0400000000000000" pitchFamily="50" charset="-128"/>
              <a:cs typeface="+mn-cs"/>
            </a:endParaRPr>
          </a:p>
        </p:txBody>
      </p:sp>
      <p:sp>
        <p:nvSpPr>
          <p:cNvPr id="10" name="Freeform 5">
            <a:extLst>
              <a:ext uri="{FF2B5EF4-FFF2-40B4-BE49-F238E27FC236}">
                <a16:creationId xmlns:a16="http://schemas.microsoft.com/office/drawing/2014/main" id="{38136F80-5F82-8298-BFE2-1F199644950C}"/>
              </a:ext>
            </a:extLst>
          </p:cNvPr>
          <p:cNvSpPr/>
          <p:nvPr/>
        </p:nvSpPr>
        <p:spPr>
          <a:xfrm>
            <a:off x="7592037" y="352339"/>
            <a:ext cx="1241294" cy="280814"/>
          </a:xfrm>
          <a:custGeom>
            <a:avLst/>
            <a:gdLst/>
            <a:ahLst/>
            <a:cxnLst/>
            <a:rect l="l" t="t" r="r" b="b"/>
            <a:pathLst>
              <a:path w="4388356" h="954467">
                <a:moveTo>
                  <a:pt x="0" y="0"/>
                </a:moveTo>
                <a:lnTo>
                  <a:pt x="4388356" y="0"/>
                </a:lnTo>
                <a:lnTo>
                  <a:pt x="4388356" y="954467"/>
                </a:lnTo>
                <a:lnTo>
                  <a:pt x="0" y="954467"/>
                </a:lnTo>
                <a:lnTo>
                  <a:pt x="0" y="0"/>
                </a:lnTo>
                <a:close/>
              </a:path>
            </a:pathLst>
          </a:custGeom>
          <a:blipFill>
            <a:blip r:embed="rId2"/>
            <a:stretch>
              <a:fillRect/>
            </a:stretch>
          </a:blipFill>
        </p:spPr>
        <p:txBody>
          <a:bodyPr/>
          <a:lstStyle/>
          <a:p>
            <a:endParaRPr lang="ja-JP" altLang="en-US"/>
          </a:p>
        </p:txBody>
      </p:sp>
    </p:spTree>
    <p:extLst>
      <p:ext uri="{BB962C8B-B14F-4D97-AF65-F5344CB8AC3E}">
        <p14:creationId xmlns:p14="http://schemas.microsoft.com/office/powerpoint/2010/main" val="1310045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正方形/長方形 7">
            <a:extLst>
              <a:ext uri="{FF2B5EF4-FFF2-40B4-BE49-F238E27FC236}">
                <a16:creationId xmlns:a16="http://schemas.microsoft.com/office/drawing/2014/main" id="{5FC0B054-95FA-4073-AEE9-38E979F457EE}"/>
              </a:ext>
            </a:extLst>
          </p:cNvPr>
          <p:cNvSpPr/>
          <p:nvPr/>
        </p:nvSpPr>
        <p:spPr>
          <a:xfrm>
            <a:off x="579414" y="0"/>
            <a:ext cx="85344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タイトル 6">
            <a:extLst>
              <a:ext uri="{FF2B5EF4-FFF2-40B4-BE49-F238E27FC236}">
                <a16:creationId xmlns:a16="http://schemas.microsoft.com/office/drawing/2014/main" id="{CC0C1541-7417-4C57-B1B9-33BC7CFD064A}"/>
              </a:ext>
            </a:extLst>
          </p:cNvPr>
          <p:cNvSpPr>
            <a:spLocks noGrp="1"/>
          </p:cNvSpPr>
          <p:nvPr>
            <p:ph type="title"/>
          </p:nvPr>
        </p:nvSpPr>
        <p:spPr>
          <a:xfrm>
            <a:off x="825826" y="255364"/>
            <a:ext cx="6707088" cy="528407"/>
          </a:xfrm>
        </p:spPr>
        <p:txBody>
          <a:bodyPr>
            <a:normAutofit/>
          </a:bodyPr>
          <a:lstStyle/>
          <a:p>
            <a:r>
              <a:rPr lang="ja-JP" altLang="en-US" sz="2400" b="1">
                <a:latin typeface="游ゴシック" panose="020B0400000000000000" pitchFamily="50" charset="-128"/>
                <a:ea typeface="游ゴシック" panose="020B0400000000000000" pitchFamily="50" charset="-128"/>
              </a:rPr>
              <a:t>目次</a:t>
            </a:r>
          </a:p>
        </p:txBody>
      </p:sp>
      <p:cxnSp>
        <p:nvCxnSpPr>
          <p:cNvPr id="9" name="直線コネクタ 8">
            <a:extLst>
              <a:ext uri="{FF2B5EF4-FFF2-40B4-BE49-F238E27FC236}">
                <a16:creationId xmlns:a16="http://schemas.microsoft.com/office/drawing/2014/main" id="{62FA6055-BFCD-4350-91F2-F8ACE5A8399A}"/>
              </a:ext>
            </a:extLst>
          </p:cNvPr>
          <p:cNvCxnSpPr>
            <a:cxnSpLocks/>
          </p:cNvCxnSpPr>
          <p:nvPr/>
        </p:nvCxnSpPr>
        <p:spPr>
          <a:xfrm>
            <a:off x="10371978" y="1423994"/>
            <a:ext cx="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91A7DBA9-A344-4587-918A-83A301B2EA94}"/>
              </a:ext>
            </a:extLst>
          </p:cNvPr>
          <p:cNvCxnSpPr/>
          <p:nvPr/>
        </p:nvCxnSpPr>
        <p:spPr>
          <a:xfrm>
            <a:off x="839078" y="770519"/>
            <a:ext cx="8066383" cy="0"/>
          </a:xfrm>
          <a:prstGeom prst="line">
            <a:avLst/>
          </a:prstGeom>
          <a:ln w="19050">
            <a:solidFill>
              <a:srgbClr val="01C4D9"/>
            </a:solidFill>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C923667B-3B59-4FD8-8D7A-2CFE5AD76CC0}"/>
              </a:ext>
            </a:extLst>
          </p:cNvPr>
          <p:cNvCxnSpPr/>
          <p:nvPr/>
        </p:nvCxnSpPr>
        <p:spPr>
          <a:xfrm>
            <a:off x="839078" y="726028"/>
            <a:ext cx="8066383" cy="0"/>
          </a:xfrm>
          <a:prstGeom prst="line">
            <a:avLst/>
          </a:prstGeom>
          <a:ln w="19050">
            <a:solidFill>
              <a:srgbClr val="B8B6C3"/>
            </a:solidFill>
          </a:ln>
        </p:spPr>
        <p:style>
          <a:lnRef idx="1">
            <a:schemeClr val="accent1"/>
          </a:lnRef>
          <a:fillRef idx="0">
            <a:schemeClr val="accent1"/>
          </a:fillRef>
          <a:effectRef idx="0">
            <a:schemeClr val="accent1"/>
          </a:effectRef>
          <a:fontRef idx="minor">
            <a:schemeClr val="tx1"/>
          </a:fontRef>
        </p:style>
      </p:cxnSp>
      <p:cxnSp>
        <p:nvCxnSpPr>
          <p:cNvPr id="26" name="直線コネクタ 25">
            <a:extLst>
              <a:ext uri="{FF2B5EF4-FFF2-40B4-BE49-F238E27FC236}">
                <a16:creationId xmlns:a16="http://schemas.microsoft.com/office/drawing/2014/main" id="{586BDB9F-DEDD-4406-8130-A981D91FEC8F}"/>
              </a:ext>
            </a:extLst>
          </p:cNvPr>
          <p:cNvCxnSpPr/>
          <p:nvPr/>
        </p:nvCxnSpPr>
        <p:spPr>
          <a:xfrm>
            <a:off x="839078" y="807922"/>
            <a:ext cx="8066383" cy="0"/>
          </a:xfrm>
          <a:prstGeom prst="line">
            <a:avLst/>
          </a:prstGeom>
          <a:ln w="19050">
            <a:solidFill>
              <a:srgbClr val="00A7C9"/>
            </a:solidFill>
          </a:ln>
        </p:spPr>
        <p:style>
          <a:lnRef idx="1">
            <a:schemeClr val="accent1"/>
          </a:lnRef>
          <a:fillRef idx="0">
            <a:schemeClr val="accent1"/>
          </a:fillRef>
          <a:effectRef idx="0">
            <a:schemeClr val="accent1"/>
          </a:effectRef>
          <a:fontRef idx="minor">
            <a:schemeClr val="tx1"/>
          </a:fontRef>
        </p:style>
      </p:cxnSp>
      <p:sp>
        <p:nvSpPr>
          <p:cNvPr id="58" name="スライド番号プレースホルダー 57">
            <a:extLst>
              <a:ext uri="{FF2B5EF4-FFF2-40B4-BE49-F238E27FC236}">
                <a16:creationId xmlns:a16="http://schemas.microsoft.com/office/drawing/2014/main" id="{980874A1-6CF0-49A5-B2DD-62AA19F9BB59}"/>
              </a:ext>
            </a:extLst>
          </p:cNvPr>
          <p:cNvSpPr>
            <a:spLocks noGrp="1"/>
          </p:cNvSpPr>
          <p:nvPr>
            <p:ph type="sldNum" sz="quarter" idx="12"/>
          </p:nvPr>
        </p:nvSpPr>
        <p:spPr/>
        <p:txBody>
          <a:bodyPr/>
          <a:lstStyle/>
          <a:p>
            <a:fld id="{F44BBF4E-D3A2-4DCA-9F57-CC6AF0EC048B}" type="slidenum">
              <a:rPr lang="en-US" smtClean="0"/>
              <a:t>2</a:t>
            </a:fld>
            <a:endParaRPr lang="en-US" dirty="0"/>
          </a:p>
        </p:txBody>
      </p:sp>
      <p:sp>
        <p:nvSpPr>
          <p:cNvPr id="3" name="テキスト ボックス 2">
            <a:extLst>
              <a:ext uri="{FF2B5EF4-FFF2-40B4-BE49-F238E27FC236}">
                <a16:creationId xmlns:a16="http://schemas.microsoft.com/office/drawing/2014/main" id="{2E561616-746E-456E-B894-3D3E2886851B}"/>
              </a:ext>
            </a:extLst>
          </p:cNvPr>
          <p:cNvSpPr txBox="1"/>
          <p:nvPr/>
        </p:nvSpPr>
        <p:spPr>
          <a:xfrm>
            <a:off x="1091463" y="1509799"/>
            <a:ext cx="6961073" cy="3785652"/>
          </a:xfrm>
          <a:prstGeom prst="rect">
            <a:avLst/>
          </a:prstGeom>
          <a:noFill/>
        </p:spPr>
        <p:txBody>
          <a:bodyPr wrap="square" rtlCol="0">
            <a:spAutoFit/>
          </a:bodyPr>
          <a:lstStyle/>
          <a:p>
            <a:r>
              <a:rPr kumimoji="1" lang="ja-JP" altLang="en-US" sz="2400" dirty="0">
                <a:latin typeface="游ゴシック" panose="020B0400000000000000" pitchFamily="50" charset="-128"/>
                <a:ea typeface="游ゴシック" panose="020B0400000000000000" pitchFamily="50" charset="-128"/>
                <a:hlinkClick r:id="rId2" action="ppaction://hlinksldjump"/>
              </a:rPr>
              <a:t>日経ビジネス電子版</a:t>
            </a:r>
            <a:r>
              <a:rPr kumimoji="1" lang="ja-JP" altLang="en-US" sz="2400" dirty="0">
                <a:latin typeface="游ゴシック" panose="020B0400000000000000" pitchFamily="50" charset="-128"/>
                <a:ea typeface="游ゴシック" panose="020B0400000000000000" pitchFamily="50" charset="-128"/>
              </a:rPr>
              <a:t>　</a:t>
            </a:r>
            <a:r>
              <a:rPr kumimoji="1" lang="en-US" altLang="ja-JP" sz="2400" dirty="0">
                <a:latin typeface="游ゴシック" panose="020B0400000000000000" pitchFamily="50" charset="-128"/>
                <a:ea typeface="游ゴシック" panose="020B0400000000000000" pitchFamily="50" charset="-128"/>
              </a:rPr>
              <a:t>P.3</a:t>
            </a:r>
            <a:r>
              <a:rPr kumimoji="1" lang="ja-JP" altLang="en-US" sz="2400" dirty="0">
                <a:latin typeface="游ゴシック" panose="020B0400000000000000" pitchFamily="50" charset="-128"/>
                <a:ea typeface="游ゴシック" panose="020B0400000000000000" pitchFamily="50" charset="-128"/>
              </a:rPr>
              <a:t>～</a:t>
            </a:r>
            <a:endParaRPr kumimoji="1" lang="en-US" altLang="ja-JP" sz="2400" dirty="0">
              <a:latin typeface="游ゴシック" panose="020B0400000000000000" pitchFamily="50" charset="-128"/>
              <a:ea typeface="游ゴシック" panose="020B0400000000000000" pitchFamily="50" charset="-128"/>
            </a:endParaRPr>
          </a:p>
          <a:p>
            <a:endParaRPr kumimoji="1" lang="en-US" altLang="ja-JP" sz="2400" dirty="0">
              <a:latin typeface="游ゴシック" panose="020B0400000000000000" pitchFamily="50" charset="-128"/>
              <a:ea typeface="游ゴシック" panose="020B0400000000000000" pitchFamily="50" charset="-128"/>
            </a:endParaRPr>
          </a:p>
          <a:p>
            <a:endParaRPr kumimoji="1" lang="en-US" altLang="ja-JP" sz="2400" dirty="0">
              <a:latin typeface="游ゴシック" panose="020B0400000000000000" pitchFamily="50" charset="-128"/>
              <a:ea typeface="游ゴシック" panose="020B0400000000000000" pitchFamily="50" charset="-128"/>
            </a:endParaRPr>
          </a:p>
          <a:p>
            <a:r>
              <a:rPr kumimoji="1" lang="ja-JP" altLang="en-US" sz="2400" dirty="0">
                <a:latin typeface="游ゴシック" panose="020B0400000000000000" pitchFamily="50" charset="-128"/>
                <a:ea typeface="游ゴシック" panose="020B0400000000000000" pitchFamily="50" charset="-128"/>
                <a:hlinkClick r:id="rId3" action="ppaction://hlinksldjump"/>
              </a:rPr>
              <a:t>日経ウーマン</a:t>
            </a:r>
            <a:r>
              <a:rPr kumimoji="1" lang="en-US" altLang="ja-JP" sz="2400" dirty="0">
                <a:latin typeface="游ゴシック" panose="020B0400000000000000" pitchFamily="50" charset="-128"/>
                <a:ea typeface="游ゴシック" panose="020B0400000000000000" pitchFamily="50" charset="-128"/>
                <a:hlinkClick r:id="rId3" action="ppaction://hlinksldjump"/>
              </a:rPr>
              <a:t>Web</a:t>
            </a:r>
            <a:r>
              <a:rPr kumimoji="1" lang="en-US" altLang="ja-JP" sz="2400" dirty="0">
                <a:latin typeface="游ゴシック" panose="020B0400000000000000" pitchFamily="50" charset="-128"/>
                <a:ea typeface="游ゴシック" panose="020B0400000000000000" pitchFamily="50" charset="-128"/>
              </a:rPr>
              <a:t>  P.14</a:t>
            </a:r>
            <a:r>
              <a:rPr kumimoji="1" lang="ja-JP" altLang="en-US" sz="2400" dirty="0">
                <a:latin typeface="游ゴシック" panose="020B0400000000000000" pitchFamily="50" charset="-128"/>
                <a:ea typeface="游ゴシック" panose="020B0400000000000000" pitchFamily="50" charset="-128"/>
              </a:rPr>
              <a:t>～</a:t>
            </a:r>
            <a:endParaRPr kumimoji="1" lang="en-US" altLang="ja-JP" sz="2400" dirty="0">
              <a:latin typeface="游ゴシック" panose="020B0400000000000000" pitchFamily="50" charset="-128"/>
              <a:ea typeface="游ゴシック" panose="020B0400000000000000" pitchFamily="50" charset="-128"/>
            </a:endParaRPr>
          </a:p>
          <a:p>
            <a:endParaRPr kumimoji="1" lang="en-US" altLang="ja-JP" sz="2400" dirty="0">
              <a:latin typeface="游ゴシック" panose="020B0400000000000000" pitchFamily="50" charset="-128"/>
              <a:ea typeface="游ゴシック" panose="020B0400000000000000" pitchFamily="50" charset="-128"/>
            </a:endParaRPr>
          </a:p>
          <a:p>
            <a:endParaRPr kumimoji="1" lang="en-US" altLang="ja-JP" sz="2400" dirty="0">
              <a:latin typeface="游ゴシック" panose="020B0400000000000000" pitchFamily="50" charset="-128"/>
              <a:ea typeface="游ゴシック" panose="020B0400000000000000" pitchFamily="50" charset="-128"/>
            </a:endParaRPr>
          </a:p>
          <a:p>
            <a:r>
              <a:rPr kumimoji="1" lang="ja-JP" altLang="en-US" sz="2400" dirty="0">
                <a:latin typeface="游ゴシック" panose="020B0400000000000000" pitchFamily="50" charset="-128"/>
                <a:ea typeface="游ゴシック" panose="020B0400000000000000" pitchFamily="50" charset="-128"/>
                <a:hlinkClick r:id="rId4" action="ppaction://hlinksldjump"/>
              </a:rPr>
              <a:t>日経クロステック</a:t>
            </a:r>
            <a:r>
              <a:rPr kumimoji="1" lang="ja-JP" altLang="en-US" sz="2400" dirty="0">
                <a:latin typeface="游ゴシック" panose="020B0400000000000000" pitchFamily="50" charset="-128"/>
                <a:ea typeface="游ゴシック" panose="020B0400000000000000" pitchFamily="50" charset="-128"/>
              </a:rPr>
              <a:t>　</a:t>
            </a:r>
            <a:r>
              <a:rPr kumimoji="1" lang="en-US" altLang="ja-JP" sz="2400" dirty="0">
                <a:latin typeface="游ゴシック" panose="020B0400000000000000" pitchFamily="50" charset="-128"/>
                <a:ea typeface="游ゴシック" panose="020B0400000000000000" pitchFamily="50" charset="-128"/>
              </a:rPr>
              <a:t>P.24</a:t>
            </a:r>
            <a:r>
              <a:rPr kumimoji="1" lang="ja-JP" altLang="en-US" sz="2400" dirty="0">
                <a:latin typeface="游ゴシック" panose="020B0400000000000000" pitchFamily="50" charset="-128"/>
                <a:ea typeface="游ゴシック" panose="020B0400000000000000" pitchFamily="50" charset="-128"/>
              </a:rPr>
              <a:t>～</a:t>
            </a:r>
            <a:endParaRPr kumimoji="1" lang="en-US" altLang="ja-JP" sz="2400" dirty="0">
              <a:latin typeface="游ゴシック" panose="020B0400000000000000" pitchFamily="50" charset="-128"/>
              <a:ea typeface="游ゴシック" panose="020B0400000000000000" pitchFamily="50" charset="-128"/>
            </a:endParaRPr>
          </a:p>
          <a:p>
            <a:endParaRPr kumimoji="1" lang="en-US" altLang="ja-JP" sz="2400" dirty="0">
              <a:latin typeface="游ゴシック" panose="020B0400000000000000" pitchFamily="50" charset="-128"/>
              <a:ea typeface="游ゴシック" panose="020B0400000000000000" pitchFamily="50" charset="-128"/>
            </a:endParaRPr>
          </a:p>
          <a:p>
            <a:endParaRPr kumimoji="1" lang="en-US" altLang="ja-JP" sz="2400" dirty="0">
              <a:latin typeface="游ゴシック" panose="020B0400000000000000" pitchFamily="50" charset="-128"/>
              <a:ea typeface="游ゴシック" panose="020B0400000000000000" pitchFamily="50" charset="-128"/>
            </a:endParaRPr>
          </a:p>
          <a:p>
            <a:r>
              <a:rPr kumimoji="1" lang="ja-JP" altLang="en-US" sz="2400" dirty="0">
                <a:latin typeface="游ゴシック" panose="020B0400000000000000" pitchFamily="50" charset="-128"/>
                <a:ea typeface="游ゴシック" panose="020B0400000000000000" pitchFamily="50" charset="-128"/>
                <a:hlinkClick r:id="rId5" action="ppaction://hlinksldjump"/>
              </a:rPr>
              <a:t>日経クロストレンド</a:t>
            </a:r>
            <a:r>
              <a:rPr kumimoji="1" lang="ja-JP" altLang="en-US" sz="2400" dirty="0">
                <a:latin typeface="游ゴシック" panose="020B0400000000000000" pitchFamily="50" charset="-128"/>
                <a:ea typeface="游ゴシック" panose="020B0400000000000000" pitchFamily="50" charset="-128"/>
              </a:rPr>
              <a:t>　</a:t>
            </a:r>
            <a:r>
              <a:rPr kumimoji="1" lang="en-US" altLang="ja-JP" sz="2400" dirty="0">
                <a:latin typeface="游ゴシック" panose="020B0400000000000000" pitchFamily="50" charset="-128"/>
                <a:ea typeface="游ゴシック" panose="020B0400000000000000" pitchFamily="50" charset="-128"/>
              </a:rPr>
              <a:t>P.36</a:t>
            </a:r>
            <a:r>
              <a:rPr kumimoji="1" lang="ja-JP" altLang="en-US" sz="2400" dirty="0">
                <a:latin typeface="游ゴシック" panose="020B0400000000000000" pitchFamily="50" charset="-128"/>
                <a:ea typeface="游ゴシック" panose="020B0400000000000000" pitchFamily="50" charset="-128"/>
              </a:rPr>
              <a:t>～</a:t>
            </a:r>
          </a:p>
        </p:txBody>
      </p:sp>
    </p:spTree>
    <p:extLst>
      <p:ext uri="{BB962C8B-B14F-4D97-AF65-F5344CB8AC3E}">
        <p14:creationId xmlns:p14="http://schemas.microsoft.com/office/powerpoint/2010/main" val="75410157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B74DE8EC-8DDF-9173-0EF3-D29598DA4933}"/>
              </a:ext>
            </a:extLst>
          </p:cNvPr>
          <p:cNvSpPr>
            <a:spLocks noGrp="1"/>
          </p:cNvSpPr>
          <p:nvPr>
            <p:ph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8E92B169-FE5F-71C9-20D3-2ECD636EF4EE}"/>
              </a:ext>
            </a:extLst>
          </p:cNvPr>
          <p:cNvSpPr>
            <a:spLocks noGrp="1"/>
          </p:cNvSpPr>
          <p:nvPr>
            <p:ph type="sldNum" sz="quarter" idx="12"/>
          </p:nvPr>
        </p:nvSpPr>
        <p:spPr/>
        <p:txBody>
          <a:bodyPr/>
          <a:lstStyle/>
          <a:p>
            <a:fld id="{F44BBF4E-D3A2-4DCA-9F57-CC6AF0EC048B}" type="slidenum">
              <a:rPr lang="en-US" smtClean="0"/>
              <a:t>20</a:t>
            </a:fld>
            <a:endParaRPr lang="en-US" dirty="0"/>
          </a:p>
        </p:txBody>
      </p:sp>
      <p:sp>
        <p:nvSpPr>
          <p:cNvPr id="5" name="正方形/長方形 4">
            <a:extLst>
              <a:ext uri="{FF2B5EF4-FFF2-40B4-BE49-F238E27FC236}">
                <a16:creationId xmlns:a16="http://schemas.microsoft.com/office/drawing/2014/main" id="{088C27AA-8466-9BF7-A334-F105A1BBB52E}"/>
              </a:ext>
            </a:extLst>
          </p:cNvPr>
          <p:cNvSpPr/>
          <p:nvPr/>
        </p:nvSpPr>
        <p:spPr>
          <a:xfrm>
            <a:off x="782490" y="678475"/>
            <a:ext cx="8066383" cy="564247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Calibri"/>
              <a:ea typeface="ＭＳ Ｐゴシック" panose="020B0600070205080204" pitchFamily="50" charset="-128"/>
              <a:cs typeface="+mn-cs"/>
            </a:endParaRPr>
          </a:p>
        </p:txBody>
      </p:sp>
      <p:sp>
        <p:nvSpPr>
          <p:cNvPr id="6" name="コンテンツ プレースホルダー 2">
            <a:extLst>
              <a:ext uri="{FF2B5EF4-FFF2-40B4-BE49-F238E27FC236}">
                <a16:creationId xmlns:a16="http://schemas.microsoft.com/office/drawing/2014/main" id="{E619FCAE-3A7C-6D62-7256-DE5487683F0E}"/>
              </a:ext>
            </a:extLst>
          </p:cNvPr>
          <p:cNvSpPr txBox="1">
            <a:spLocks/>
          </p:cNvSpPr>
          <p:nvPr/>
        </p:nvSpPr>
        <p:spPr>
          <a:xfrm>
            <a:off x="739950" y="2479271"/>
            <a:ext cx="5523078" cy="4275992"/>
          </a:xfrm>
          <a:prstGeom prst="rect">
            <a:avLst/>
          </a:prstGeom>
        </p:spPr>
        <p:txBody>
          <a:bodyPr vert="horz" lIns="91440" tIns="45720" rIns="91440" bIns="45720" rtlCol="0">
            <a:normAutofit/>
          </a:bodyPr>
          <a:lstStyle>
            <a:lvl1pPr marL="342891" indent="-342891" algn="l" defTabSz="914377" rtl="0" eaLnBrk="1" latinLnBrk="0" hangingPunct="1">
              <a:spcBef>
                <a:spcPct val="20000"/>
              </a:spcBef>
              <a:buFont typeface="Arial" panose="020B0604020202020204" pitchFamily="34" charset="0"/>
              <a:buChar char="•"/>
              <a:defRPr kumimoji="1" sz="3200" kern="1200">
                <a:solidFill>
                  <a:schemeClr val="tx1"/>
                </a:solidFill>
                <a:latin typeface="+mn-lt"/>
                <a:ea typeface="+mn-ea"/>
                <a:cs typeface="+mn-cs"/>
              </a:defRPr>
            </a:lvl1pPr>
            <a:lvl2pPr marL="742932" indent="-285744" algn="l" defTabSz="914377"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2pPr>
            <a:lvl3pPr marL="1142971" indent="-228594" algn="l" defTabSz="914377"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1600160" indent="-228594" algn="l" defTabSz="914377"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4pPr>
            <a:lvl5pPr marL="2057349" indent="-228594" algn="l" defTabSz="914377"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5pPr>
            <a:lvl6pPr marL="2514537" indent="-228594" algn="l" defTabSz="914377"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726" indent="-228594" algn="l" defTabSz="914377"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8914" indent="-228594" algn="l" defTabSz="914377"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103" indent="-228594" algn="l" defTabSz="914377"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a:lstStyle>
          <a:p>
            <a:pPr marL="0" indent="0">
              <a:buFont typeface="Arial" panose="020B0604020202020204" pitchFamily="34" charset="0"/>
              <a:buNone/>
            </a:pPr>
            <a:endParaRPr lang="en-US" altLang="ja-JP" sz="1000" dirty="0">
              <a:latin typeface="游ゴシック" panose="020B0400000000000000" pitchFamily="50" charset="-128"/>
              <a:ea typeface="游ゴシック" panose="020B0400000000000000" pitchFamily="50" charset="-128"/>
            </a:endParaRPr>
          </a:p>
          <a:p>
            <a:pPr marL="0" indent="0">
              <a:buFont typeface="Arial" panose="020B0604020202020204" pitchFamily="34" charset="0"/>
              <a:buNone/>
            </a:pPr>
            <a:endParaRPr lang="ja-JP" altLang="en-US" sz="1000" dirty="0">
              <a:latin typeface="游ゴシック" panose="020B0400000000000000" pitchFamily="50" charset="-128"/>
              <a:ea typeface="游ゴシック" panose="020B0400000000000000" pitchFamily="50" charset="-128"/>
            </a:endParaRPr>
          </a:p>
          <a:p>
            <a:pPr marL="0" indent="0">
              <a:buFont typeface="Arial" panose="020B0604020202020204" pitchFamily="34" charset="0"/>
              <a:buNone/>
            </a:pPr>
            <a:r>
              <a:rPr lang="ja-JP" altLang="en-US" sz="1200" dirty="0">
                <a:latin typeface="游ゴシック" panose="020B0400000000000000" pitchFamily="50" charset="-128"/>
                <a:ea typeface="游ゴシック" panose="020B0400000000000000" pitchFamily="50" charset="-128"/>
              </a:rPr>
              <a:t>■ 囲み処理</a:t>
            </a:r>
            <a:endParaRPr lang="en-US" altLang="ja-JP" sz="1200" dirty="0">
              <a:latin typeface="游ゴシック" panose="020B0400000000000000" pitchFamily="50" charset="-128"/>
              <a:ea typeface="游ゴシック" panose="020B0400000000000000" pitchFamily="50" charset="-128"/>
            </a:endParaRPr>
          </a:p>
          <a:p>
            <a:pPr marL="0" indent="0">
              <a:buFont typeface="Arial" panose="020B0604020202020204" pitchFamily="34" charset="0"/>
              <a:buNone/>
            </a:pPr>
            <a:r>
              <a:rPr lang="ja-JP" altLang="en-US" sz="1000" dirty="0">
                <a:latin typeface="游ゴシック" panose="020B0400000000000000" pitchFamily="50" charset="-128"/>
                <a:ea typeface="游ゴシック" panose="020B0400000000000000" pitchFamily="50" charset="-128"/>
              </a:rPr>
              <a:t>・囲み処理をすることが可能です。</a:t>
            </a:r>
            <a:endParaRPr lang="en-US" altLang="ja-JP" sz="1000" dirty="0">
              <a:latin typeface="游ゴシック" panose="020B0400000000000000" pitchFamily="50" charset="-128"/>
              <a:ea typeface="游ゴシック" panose="020B0400000000000000" pitchFamily="50" charset="-128"/>
            </a:endParaRPr>
          </a:p>
          <a:p>
            <a:pPr marL="0" indent="0">
              <a:buFont typeface="Arial" panose="020B0604020202020204" pitchFamily="34" charset="0"/>
              <a:buNone/>
            </a:pPr>
            <a:r>
              <a:rPr lang="ja-JP" altLang="en-US" sz="1000" dirty="0">
                <a:latin typeface="游ゴシック" panose="020B0400000000000000" pitchFamily="50" charset="-128"/>
                <a:ea typeface="游ゴシック" panose="020B0400000000000000" pitchFamily="50" charset="-128"/>
              </a:rPr>
              <a:t>・キャプションでそれぞれの画像を説明したい場合は</a:t>
            </a:r>
            <a:r>
              <a:rPr lang="en-US" altLang="ja-JP" sz="1000" dirty="0">
                <a:latin typeface="游ゴシック" panose="020B0400000000000000" pitchFamily="50" charset="-128"/>
                <a:ea typeface="游ゴシック" panose="020B0400000000000000" pitchFamily="50" charset="-128"/>
              </a:rPr>
              <a:t>(</a:t>
            </a:r>
            <a:r>
              <a:rPr lang="ja-JP" altLang="en-US" sz="1000" dirty="0">
                <a:latin typeface="游ゴシック" panose="020B0400000000000000" pitchFamily="50" charset="-128"/>
                <a:ea typeface="游ゴシック" panose="020B0400000000000000" pitchFamily="50" charset="-128"/>
              </a:rPr>
              <a:t>右</a:t>
            </a:r>
            <a:r>
              <a:rPr lang="en-US" altLang="ja-JP" sz="1000" dirty="0">
                <a:latin typeface="游ゴシック" panose="020B0400000000000000" pitchFamily="50" charset="-128"/>
                <a:ea typeface="游ゴシック" panose="020B0400000000000000" pitchFamily="50" charset="-128"/>
              </a:rPr>
              <a:t>) (</a:t>
            </a:r>
            <a:r>
              <a:rPr lang="ja-JP" altLang="en-US" sz="1000" dirty="0">
                <a:latin typeface="游ゴシック" panose="020B0400000000000000" pitchFamily="50" charset="-128"/>
                <a:ea typeface="游ゴシック" panose="020B0400000000000000" pitchFamily="50" charset="-128"/>
              </a:rPr>
              <a:t>左</a:t>
            </a:r>
            <a:r>
              <a:rPr lang="en-US" altLang="ja-JP" sz="1000" dirty="0">
                <a:latin typeface="游ゴシック" panose="020B0400000000000000" pitchFamily="50" charset="-128"/>
                <a:ea typeface="游ゴシック" panose="020B0400000000000000" pitchFamily="50" charset="-128"/>
              </a:rPr>
              <a:t>)</a:t>
            </a:r>
            <a:r>
              <a:rPr lang="ja-JP" altLang="en-US" sz="1000" dirty="0">
                <a:latin typeface="游ゴシック" panose="020B0400000000000000" pitchFamily="50" charset="-128"/>
                <a:ea typeface="游ゴシック" panose="020B0400000000000000" pitchFamily="50" charset="-128"/>
              </a:rPr>
              <a:t>などといれるなど</a:t>
            </a:r>
            <a:endParaRPr lang="en-US" altLang="ja-JP" sz="1000" dirty="0">
              <a:latin typeface="游ゴシック" panose="020B0400000000000000" pitchFamily="50" charset="-128"/>
              <a:ea typeface="游ゴシック" panose="020B0400000000000000" pitchFamily="50" charset="-128"/>
            </a:endParaRPr>
          </a:p>
          <a:p>
            <a:pPr marL="0" indent="0">
              <a:buFont typeface="Arial" panose="020B0604020202020204" pitchFamily="34" charset="0"/>
              <a:buNone/>
            </a:pPr>
            <a:r>
              <a:rPr lang="ja-JP" altLang="en-US" sz="1000" dirty="0">
                <a:latin typeface="游ゴシック" panose="020B0400000000000000" pitchFamily="50" charset="-128"/>
                <a:ea typeface="游ゴシック" panose="020B0400000000000000" pitchFamily="50" charset="-128"/>
              </a:rPr>
              <a:t>　工夫してください。</a:t>
            </a:r>
          </a:p>
          <a:p>
            <a:pPr marL="0" indent="0">
              <a:buFont typeface="Arial" panose="020B0604020202020204" pitchFamily="34" charset="0"/>
              <a:buNone/>
            </a:pPr>
            <a:r>
              <a:rPr lang="ja-JP" altLang="en-US" sz="1000" dirty="0">
                <a:latin typeface="游ゴシック" panose="020B0400000000000000" pitchFamily="50" charset="-128"/>
                <a:ea typeface="游ゴシック" panose="020B0400000000000000" pitchFamily="50" charset="-128"/>
              </a:rPr>
              <a:t>・画像を拡大させたい場合は、原稿納品時にその旨を明記ください。</a:t>
            </a:r>
          </a:p>
          <a:p>
            <a:pPr marL="0" indent="0">
              <a:buFont typeface="Arial" panose="020B0604020202020204" pitchFamily="34" charset="0"/>
              <a:buNone/>
            </a:pPr>
            <a:r>
              <a:rPr lang="ja-JP" altLang="en-US" sz="1000" dirty="0">
                <a:latin typeface="游ゴシック" panose="020B0400000000000000" pitchFamily="50" charset="-128"/>
                <a:ea typeface="游ゴシック" panose="020B0400000000000000" pitchFamily="50" charset="-128"/>
              </a:rPr>
              <a:t> ＊画像をクリックすると拡大できるようになると共に</a:t>
            </a:r>
            <a:r>
              <a:rPr lang="en-US" altLang="ja-JP" sz="1000" dirty="0">
                <a:latin typeface="游ゴシック" panose="020B0400000000000000" pitchFamily="50" charset="-128"/>
                <a:ea typeface="游ゴシック" panose="020B0400000000000000" pitchFamily="50" charset="-128"/>
              </a:rPr>
              <a:t>[</a:t>
            </a:r>
            <a:r>
              <a:rPr lang="ja-JP" altLang="en-US" sz="1000" dirty="0">
                <a:latin typeface="游ゴシック" panose="020B0400000000000000" pitchFamily="50" charset="-128"/>
                <a:ea typeface="游ゴシック" panose="020B0400000000000000" pitchFamily="50" charset="-128"/>
              </a:rPr>
              <a:t>画像のクリックで拡大</a:t>
            </a:r>
            <a:r>
              <a:rPr lang="en-US" altLang="ja-JP" sz="1000" dirty="0">
                <a:latin typeface="游ゴシック" panose="020B0400000000000000" pitchFamily="50" charset="-128"/>
                <a:ea typeface="游ゴシック" panose="020B0400000000000000" pitchFamily="50" charset="-128"/>
              </a:rPr>
              <a:t>]</a:t>
            </a:r>
            <a:r>
              <a:rPr lang="ja-JP" altLang="en-US" sz="1000" dirty="0">
                <a:latin typeface="游ゴシック" panose="020B0400000000000000" pitchFamily="50" charset="-128"/>
                <a:ea typeface="游ゴシック" panose="020B0400000000000000" pitchFamily="50" charset="-128"/>
              </a:rPr>
              <a:t>と</a:t>
            </a:r>
            <a:endParaRPr lang="en-US" altLang="ja-JP" sz="1000" dirty="0">
              <a:latin typeface="游ゴシック" panose="020B0400000000000000" pitchFamily="50" charset="-128"/>
              <a:ea typeface="游ゴシック" panose="020B0400000000000000" pitchFamily="50" charset="-128"/>
            </a:endParaRPr>
          </a:p>
          <a:p>
            <a:pPr marL="0" indent="0">
              <a:buFont typeface="Arial" panose="020B0604020202020204" pitchFamily="34" charset="0"/>
              <a:buNone/>
            </a:pPr>
            <a:r>
              <a:rPr lang="ja-JP" altLang="en-US" sz="1000" dirty="0">
                <a:latin typeface="游ゴシック" panose="020B0400000000000000" pitchFamily="50" charset="-128"/>
                <a:ea typeface="游ゴシック" panose="020B0400000000000000" pitchFamily="50" charset="-128"/>
              </a:rPr>
              <a:t>　表記されます。</a:t>
            </a:r>
            <a:endParaRPr lang="en-US" altLang="ja-JP" sz="1000" dirty="0">
              <a:latin typeface="游ゴシック" panose="020B0400000000000000" pitchFamily="50" charset="-128"/>
              <a:ea typeface="游ゴシック" panose="020B0400000000000000" pitchFamily="50" charset="-128"/>
            </a:endParaRPr>
          </a:p>
          <a:p>
            <a:pPr marL="0" indent="0">
              <a:buFont typeface="Arial" panose="020B0604020202020204" pitchFamily="34" charset="0"/>
              <a:buNone/>
            </a:pPr>
            <a:endParaRPr lang="en-US" altLang="ja-JP" sz="1000" dirty="0">
              <a:latin typeface="游ゴシック" panose="020B0400000000000000" pitchFamily="50" charset="-128"/>
              <a:ea typeface="游ゴシック" panose="020B0400000000000000" pitchFamily="50" charset="-128"/>
            </a:endParaRPr>
          </a:p>
          <a:p>
            <a:pPr marL="0" indent="0">
              <a:buFont typeface="Arial" panose="020B0604020202020204" pitchFamily="34" charset="0"/>
              <a:buNone/>
            </a:pPr>
            <a:endParaRPr lang="en-US" altLang="ja-JP" sz="1000" dirty="0">
              <a:latin typeface="游ゴシック" panose="020B0400000000000000" pitchFamily="50" charset="-128"/>
              <a:ea typeface="游ゴシック" panose="020B0400000000000000" pitchFamily="50" charset="-128"/>
            </a:endParaRPr>
          </a:p>
          <a:p>
            <a:pPr marL="0" indent="0">
              <a:buFont typeface="Arial" panose="020B0604020202020204" pitchFamily="34" charset="0"/>
              <a:buNone/>
            </a:pPr>
            <a:endParaRPr lang="en-US" altLang="ja-JP" sz="1000" dirty="0">
              <a:latin typeface="游ゴシック" panose="020B0400000000000000" pitchFamily="50" charset="-128"/>
              <a:ea typeface="游ゴシック" panose="020B0400000000000000" pitchFamily="50" charset="-128"/>
            </a:endParaRPr>
          </a:p>
        </p:txBody>
      </p:sp>
      <p:sp>
        <p:nvSpPr>
          <p:cNvPr id="7" name="正方形/長方形 6">
            <a:extLst>
              <a:ext uri="{FF2B5EF4-FFF2-40B4-BE49-F238E27FC236}">
                <a16:creationId xmlns:a16="http://schemas.microsoft.com/office/drawing/2014/main" id="{7D74C6A7-8179-B696-5F0F-F1979CFA6B36}"/>
              </a:ext>
            </a:extLst>
          </p:cNvPr>
          <p:cNvSpPr/>
          <p:nvPr/>
        </p:nvSpPr>
        <p:spPr>
          <a:xfrm>
            <a:off x="609600" y="0"/>
            <a:ext cx="85344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Calibri"/>
              <a:ea typeface="ＭＳ Ｐゴシック" panose="020B0600070205080204" pitchFamily="50" charset="-128"/>
              <a:cs typeface="+mn-cs"/>
            </a:endParaRPr>
          </a:p>
        </p:txBody>
      </p:sp>
      <p:sp>
        <p:nvSpPr>
          <p:cNvPr id="9" name="タイトル 6">
            <a:extLst>
              <a:ext uri="{FF2B5EF4-FFF2-40B4-BE49-F238E27FC236}">
                <a16:creationId xmlns:a16="http://schemas.microsoft.com/office/drawing/2014/main" id="{D58A4465-74DA-D057-D324-E43CCDDD74BF}"/>
              </a:ext>
            </a:extLst>
          </p:cNvPr>
          <p:cNvSpPr>
            <a:spLocks noGrp="1"/>
          </p:cNvSpPr>
          <p:nvPr>
            <p:ph type="title"/>
          </p:nvPr>
        </p:nvSpPr>
        <p:spPr>
          <a:xfrm>
            <a:off x="825826" y="255364"/>
            <a:ext cx="6707088" cy="528407"/>
          </a:xfrm>
        </p:spPr>
        <p:txBody>
          <a:bodyPr>
            <a:normAutofit/>
          </a:bodyPr>
          <a:lstStyle/>
          <a:p>
            <a:r>
              <a:rPr lang="en-US" altLang="ja-JP" sz="2400" b="1" dirty="0">
                <a:solidFill>
                  <a:srgbClr val="02A3C7"/>
                </a:solidFill>
                <a:latin typeface="BIZ UDPゴシック" panose="020B0400000000000000" pitchFamily="50" charset="-128"/>
                <a:ea typeface="BIZ UDPゴシック" panose="020B0400000000000000" pitchFamily="50" charset="-128"/>
              </a:rPr>
              <a:t>4-2.</a:t>
            </a:r>
            <a:r>
              <a:rPr lang="ja-JP" altLang="en-US" sz="2400" b="1" dirty="0">
                <a:solidFill>
                  <a:srgbClr val="02A3C7"/>
                </a:solidFill>
                <a:latin typeface="BIZ UDPゴシック" panose="020B0400000000000000" pitchFamily="50" charset="-128"/>
                <a:ea typeface="BIZ UDPゴシック" panose="020B0400000000000000" pitchFamily="50" charset="-128"/>
              </a:rPr>
              <a:t>　</a:t>
            </a:r>
            <a:r>
              <a:rPr lang="ja-JP" altLang="en-US" sz="1200" dirty="0">
                <a:solidFill>
                  <a:srgbClr val="02A3C7"/>
                </a:solidFill>
                <a:latin typeface="BIZ UDPゴシック" panose="020B0400000000000000" pitchFamily="50" charset="-128"/>
                <a:ea typeface="BIZ UDPゴシック" panose="020B0400000000000000" pitchFamily="50" charset="-128"/>
              </a:rPr>
              <a:t>制作ガイドライン　</a:t>
            </a:r>
            <a:r>
              <a:rPr lang="ja-JP" altLang="en-US" sz="2400" b="1" dirty="0">
                <a:solidFill>
                  <a:srgbClr val="02A3C7"/>
                </a:solidFill>
                <a:latin typeface="BIZ UDPゴシック" panose="020B0400000000000000" pitchFamily="50" charset="-128"/>
                <a:ea typeface="BIZ UDPゴシック" panose="020B0400000000000000" pitchFamily="50" charset="-128"/>
              </a:rPr>
              <a:t>記事内コラム</a:t>
            </a:r>
          </a:p>
        </p:txBody>
      </p:sp>
      <p:cxnSp>
        <p:nvCxnSpPr>
          <p:cNvPr id="10" name="直線コネクタ 9">
            <a:extLst>
              <a:ext uri="{FF2B5EF4-FFF2-40B4-BE49-F238E27FC236}">
                <a16:creationId xmlns:a16="http://schemas.microsoft.com/office/drawing/2014/main" id="{477ED2D1-C6DB-341B-73DE-6396CCEF7032}"/>
              </a:ext>
            </a:extLst>
          </p:cNvPr>
          <p:cNvCxnSpPr/>
          <p:nvPr/>
        </p:nvCxnSpPr>
        <p:spPr>
          <a:xfrm>
            <a:off x="839078" y="770519"/>
            <a:ext cx="8066383" cy="0"/>
          </a:xfrm>
          <a:prstGeom prst="line">
            <a:avLst/>
          </a:prstGeom>
          <a:ln w="19050">
            <a:solidFill>
              <a:srgbClr val="01C4D9"/>
            </a:solidFill>
          </a:ln>
        </p:spPr>
        <p:style>
          <a:lnRef idx="1">
            <a:schemeClr val="accent1"/>
          </a:lnRef>
          <a:fillRef idx="0">
            <a:schemeClr val="accent1"/>
          </a:fillRef>
          <a:effectRef idx="0">
            <a:schemeClr val="accent1"/>
          </a:effectRef>
          <a:fontRef idx="minor">
            <a:schemeClr val="tx1"/>
          </a:fontRef>
        </p:style>
      </p:cxnSp>
      <p:cxnSp>
        <p:nvCxnSpPr>
          <p:cNvPr id="11" name="直線コネクタ 10">
            <a:extLst>
              <a:ext uri="{FF2B5EF4-FFF2-40B4-BE49-F238E27FC236}">
                <a16:creationId xmlns:a16="http://schemas.microsoft.com/office/drawing/2014/main" id="{9C3BF979-D567-6DFF-C6AC-B8B6270FC317}"/>
              </a:ext>
            </a:extLst>
          </p:cNvPr>
          <p:cNvCxnSpPr/>
          <p:nvPr/>
        </p:nvCxnSpPr>
        <p:spPr>
          <a:xfrm>
            <a:off x="839078" y="726028"/>
            <a:ext cx="8066383" cy="0"/>
          </a:xfrm>
          <a:prstGeom prst="line">
            <a:avLst/>
          </a:prstGeom>
          <a:ln w="19050">
            <a:solidFill>
              <a:srgbClr val="B8B6C3"/>
            </a:solidFill>
          </a:ln>
        </p:spPr>
        <p:style>
          <a:lnRef idx="1">
            <a:schemeClr val="accent1"/>
          </a:lnRef>
          <a:fillRef idx="0">
            <a:schemeClr val="accent1"/>
          </a:fillRef>
          <a:effectRef idx="0">
            <a:schemeClr val="accent1"/>
          </a:effectRef>
          <a:fontRef idx="minor">
            <a:schemeClr val="tx1"/>
          </a:fontRef>
        </p:style>
      </p:cxnSp>
      <p:cxnSp>
        <p:nvCxnSpPr>
          <p:cNvPr id="12" name="直線コネクタ 11">
            <a:extLst>
              <a:ext uri="{FF2B5EF4-FFF2-40B4-BE49-F238E27FC236}">
                <a16:creationId xmlns:a16="http://schemas.microsoft.com/office/drawing/2014/main" id="{AB2CB8D8-2C21-5A40-88B2-88FA5A6668F5}"/>
              </a:ext>
            </a:extLst>
          </p:cNvPr>
          <p:cNvCxnSpPr/>
          <p:nvPr/>
        </p:nvCxnSpPr>
        <p:spPr>
          <a:xfrm>
            <a:off x="839078" y="807922"/>
            <a:ext cx="8066383" cy="0"/>
          </a:xfrm>
          <a:prstGeom prst="line">
            <a:avLst/>
          </a:prstGeom>
          <a:ln w="19050">
            <a:solidFill>
              <a:srgbClr val="00A7C9"/>
            </a:solidFill>
          </a:ln>
        </p:spPr>
        <p:style>
          <a:lnRef idx="1">
            <a:schemeClr val="accent1"/>
          </a:lnRef>
          <a:fillRef idx="0">
            <a:schemeClr val="accent1"/>
          </a:fillRef>
          <a:effectRef idx="0">
            <a:schemeClr val="accent1"/>
          </a:effectRef>
          <a:fontRef idx="minor">
            <a:schemeClr val="tx1"/>
          </a:fontRef>
        </p:style>
      </p:cxnSp>
      <p:sp>
        <p:nvSpPr>
          <p:cNvPr id="18" name="テキスト ボックス 17">
            <a:extLst>
              <a:ext uri="{FF2B5EF4-FFF2-40B4-BE49-F238E27FC236}">
                <a16:creationId xmlns:a16="http://schemas.microsoft.com/office/drawing/2014/main" id="{776608D9-CB87-B5C5-5D1B-DA575893A576}"/>
              </a:ext>
            </a:extLst>
          </p:cNvPr>
          <p:cNvSpPr txBox="1"/>
          <p:nvPr/>
        </p:nvSpPr>
        <p:spPr>
          <a:xfrm>
            <a:off x="899416" y="1352876"/>
            <a:ext cx="7787384" cy="4001095"/>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ja-JP" sz="1200" b="1" i="0" u="none" strike="noStrike" kern="100" cap="none" spc="0" normalizeH="0" baseline="0" noProof="0" dirty="0">
                <a:ln>
                  <a:noFill/>
                </a:ln>
                <a:effectLst/>
                <a:uLnTx/>
                <a:uFillTx/>
                <a:latin typeface="BIZ UDPゴシック" panose="020B0400000000000000" pitchFamily="50" charset="-128"/>
                <a:ea typeface="BIZ UDPゴシック" panose="020B0400000000000000" pitchFamily="50" charset="-128"/>
                <a:cs typeface="Courier New" panose="02070309020205020404" pitchFamily="49" charset="0"/>
              </a:rPr>
              <a:t>■</a:t>
            </a:r>
            <a:r>
              <a:rPr kumimoji="0" lang="ja-JP" altLang="en-US" sz="1200" b="1" i="0" u="none" strike="noStrike" kern="100" cap="none" spc="0" normalizeH="0" baseline="0" noProof="0" dirty="0">
                <a:ln>
                  <a:noFill/>
                </a:ln>
                <a:effectLst/>
                <a:uLnTx/>
                <a:uFillTx/>
                <a:latin typeface="BIZ UDPゴシック" panose="020B0400000000000000" pitchFamily="50" charset="-128"/>
                <a:ea typeface="BIZ UDPゴシック" panose="020B0400000000000000" pitchFamily="50" charset="-128"/>
                <a:cs typeface="Courier New" panose="02070309020205020404" pitchFamily="49" charset="0"/>
              </a:rPr>
              <a:t>囲み処理</a:t>
            </a:r>
            <a:endParaRPr kumimoji="0" lang="en-US" altLang="ja-JP" sz="1200" b="1" i="0" u="none" strike="noStrike" kern="100" cap="none" spc="0" normalizeH="0" baseline="0" noProof="0" dirty="0">
              <a:ln>
                <a:noFill/>
              </a:ln>
              <a:effectLst/>
              <a:uLnTx/>
              <a:uFillTx/>
              <a:latin typeface="BIZ UDPゴシック" panose="020B0400000000000000" pitchFamily="50" charset="-128"/>
              <a:ea typeface="BIZ UDPゴシック" panose="020B0400000000000000" pitchFamily="50" charset="-128"/>
              <a:cs typeface="Courier New" panose="02070309020205020404" pitchFamily="49"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altLang="ja-JP" sz="1200" b="0" i="0" u="none" strike="noStrike" kern="100" cap="none" spc="0" normalizeH="0" baseline="0" noProof="0" dirty="0">
              <a:ln>
                <a:noFill/>
              </a:ln>
              <a:effectLst/>
              <a:uLnTx/>
              <a:uFillTx/>
              <a:latin typeface="BIZ UDPゴシック" panose="020B0400000000000000" pitchFamily="50" charset="-128"/>
              <a:ea typeface="BIZ UDPゴシック" panose="020B0400000000000000" pitchFamily="50" charset="-128"/>
              <a:cs typeface="Courier New" panose="02070309020205020404" pitchFamily="49"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ja-JP" altLang="en-US" sz="1000" kern="100" dirty="0">
                <a:latin typeface="BIZ UDPゴシック" panose="020B0400000000000000" pitchFamily="50" charset="-128"/>
                <a:ea typeface="BIZ UDPゴシック" panose="020B0400000000000000" pitchFamily="50" charset="-128"/>
                <a:cs typeface="Courier New" panose="02070309020205020404" pitchFamily="49" charset="0"/>
              </a:rPr>
              <a:t>・本文内のにコラムを作ることも可能。</a:t>
            </a:r>
            <a:endParaRPr lang="en-US" altLang="ja-JP" sz="1000" kern="100" dirty="0">
              <a:latin typeface="BIZ UDPゴシック" panose="020B0400000000000000" pitchFamily="50" charset="-128"/>
              <a:ea typeface="BIZ UDPゴシック" panose="020B0400000000000000" pitchFamily="50" charset="-128"/>
              <a:cs typeface="Courier New" panose="02070309020205020404" pitchFamily="49"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ja-JP" altLang="en-US" sz="1000" kern="100" dirty="0">
                <a:latin typeface="BIZ UDPゴシック" panose="020B0400000000000000" pitchFamily="50" charset="-128"/>
                <a:ea typeface="BIZ UDPゴシック" panose="020B0400000000000000" pitchFamily="50" charset="-128"/>
                <a:cs typeface="Courier New" panose="02070309020205020404" pitchFamily="49" charset="0"/>
              </a:rPr>
              <a:t>　 「初稿＝レイアウト見本」ご提出時に、</a:t>
            </a:r>
            <a:endParaRPr lang="en-US" altLang="ja-JP" sz="1000" kern="100" dirty="0">
              <a:latin typeface="BIZ UDPゴシック" panose="020B0400000000000000" pitchFamily="50" charset="-128"/>
              <a:ea typeface="BIZ UDPゴシック" panose="020B0400000000000000" pitchFamily="50" charset="-128"/>
              <a:cs typeface="Courier New" panose="02070309020205020404" pitchFamily="49" charset="0"/>
            </a:endParaRPr>
          </a:p>
          <a:p>
            <a:pPr lvl="0">
              <a:defRPr/>
            </a:pPr>
            <a:r>
              <a:rPr lang="ja-JP" altLang="en-US" sz="1000" kern="100" dirty="0">
                <a:latin typeface="BIZ UDPゴシック" panose="020B0400000000000000" pitchFamily="50" charset="-128"/>
                <a:ea typeface="BIZ UDPゴシック" panose="020B0400000000000000" pitchFamily="50" charset="-128"/>
                <a:cs typeface="Courier New" panose="02070309020205020404" pitchFamily="49" charset="0"/>
              </a:rPr>
              <a:t>　「囲み」の指示を、該当部分に入れてください。</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altLang="ja-JP" sz="1000" kern="100" dirty="0">
              <a:latin typeface="BIZ UDPゴシック" panose="020B0400000000000000" pitchFamily="50" charset="-128"/>
              <a:ea typeface="BIZ UDPゴシック" panose="020B0400000000000000" pitchFamily="50" charset="-128"/>
              <a:cs typeface="Courier New" panose="02070309020205020404" pitchFamily="49"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altLang="ja-JP" sz="1000" kern="100" dirty="0">
              <a:latin typeface="BIZ UDPゴシック" panose="020B0400000000000000" pitchFamily="50" charset="-128"/>
              <a:ea typeface="BIZ UDPゴシック" panose="020B0400000000000000" pitchFamily="50" charset="-128"/>
              <a:cs typeface="Courier New" panose="02070309020205020404" pitchFamily="49"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00" cap="none" spc="0" normalizeH="0" baseline="0" noProof="0" dirty="0">
                <a:ln>
                  <a:noFill/>
                </a:ln>
                <a:effectLst/>
                <a:uLnTx/>
                <a:uFillTx/>
                <a:latin typeface="BIZ UDPゴシック" panose="020B0400000000000000" pitchFamily="50" charset="-128"/>
                <a:ea typeface="BIZ UDPゴシック" panose="020B0400000000000000" pitchFamily="50" charset="-128"/>
                <a:cs typeface="Courier New" panose="02070309020205020404" pitchFamily="49" charset="0"/>
              </a:rPr>
              <a:t>・デザインは、下記「シンプル囲み」、もしくは、右にある</a:t>
            </a:r>
            <a:endParaRPr kumimoji="0" lang="en-US" altLang="ja-JP" sz="1000" b="0" i="0" u="none" strike="noStrike" kern="100" cap="none" spc="0" normalizeH="0" baseline="0" noProof="0" dirty="0">
              <a:ln>
                <a:noFill/>
              </a:ln>
              <a:effectLst/>
              <a:uLnTx/>
              <a:uFillTx/>
              <a:latin typeface="BIZ UDPゴシック" panose="020B0400000000000000" pitchFamily="50" charset="-128"/>
              <a:ea typeface="BIZ UDPゴシック" panose="020B0400000000000000" pitchFamily="50" charset="-128"/>
              <a:cs typeface="Courier New" panose="02070309020205020404" pitchFamily="49"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ja-JP" altLang="en-US" sz="1000" kern="100" dirty="0">
                <a:latin typeface="BIZ UDPゴシック" panose="020B0400000000000000" pitchFamily="50" charset="-128"/>
                <a:ea typeface="BIZ UDPゴシック" panose="020B0400000000000000" pitchFamily="50" charset="-128"/>
                <a:cs typeface="Courier New" panose="02070309020205020404" pitchFamily="49" charset="0"/>
              </a:rPr>
              <a:t>　「囲み記事１～４」より選べます。</a:t>
            </a:r>
            <a:endParaRPr lang="en-US" altLang="ja-JP" sz="1000" kern="100" dirty="0">
              <a:latin typeface="BIZ UDPゴシック" panose="020B0400000000000000" pitchFamily="50" charset="-128"/>
              <a:ea typeface="BIZ UDPゴシック" panose="020B0400000000000000" pitchFamily="50" charset="-128"/>
              <a:cs typeface="Courier New" panose="02070309020205020404" pitchFamily="49"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ja-JP" altLang="en-US" sz="1000" kern="100" dirty="0">
                <a:latin typeface="BIZ UDPゴシック" panose="020B0400000000000000" pitchFamily="50" charset="-128"/>
                <a:ea typeface="BIZ UDPゴシック" panose="020B0400000000000000" pitchFamily="50" charset="-128"/>
                <a:cs typeface="Courier New" panose="02070309020205020404" pitchFamily="49" charset="0"/>
              </a:rPr>
              <a:t>　（特にご指定の無い場合は、お任せになります。）</a:t>
            </a:r>
            <a:endParaRPr lang="en-US" altLang="ja-JP" sz="1000" kern="100" dirty="0">
              <a:latin typeface="BIZ UDPゴシック" panose="020B0400000000000000" pitchFamily="50" charset="-128"/>
              <a:ea typeface="BIZ UDPゴシック" panose="020B0400000000000000" pitchFamily="50" charset="-128"/>
              <a:cs typeface="Courier New" panose="02070309020205020404" pitchFamily="49"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altLang="ja-JP" sz="1000" b="0" i="0" u="none" strike="noStrike" kern="100" cap="none" spc="0" normalizeH="0" baseline="0" noProof="0" dirty="0">
              <a:ln>
                <a:noFill/>
              </a:ln>
              <a:effectLst/>
              <a:uLnTx/>
              <a:uFillTx/>
              <a:latin typeface="游ゴシック" panose="020B0400000000000000" pitchFamily="50" charset="-128"/>
              <a:ea typeface="游ゴシック" panose="020B0400000000000000" pitchFamily="50" charset="-128"/>
              <a:cs typeface="Courier New" panose="02070309020205020404" pitchFamily="49"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altLang="ja-JP" sz="1000" kern="100" dirty="0">
              <a:latin typeface="游ゴシック" panose="020B0400000000000000" pitchFamily="50" charset="-128"/>
              <a:ea typeface="游ゴシック" panose="020B0400000000000000" pitchFamily="50" charset="-128"/>
              <a:cs typeface="Courier New" panose="02070309020205020404" pitchFamily="49"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altLang="ja-JP" sz="1000" b="0" i="0" u="none" strike="noStrike" kern="100" cap="none" spc="0" normalizeH="0" baseline="0" noProof="0" dirty="0">
              <a:ln>
                <a:noFill/>
              </a:ln>
              <a:effectLst/>
              <a:uLnTx/>
              <a:uFillTx/>
              <a:latin typeface="游ゴシック" panose="020B0400000000000000" pitchFamily="50" charset="-128"/>
              <a:ea typeface="游ゴシック" panose="020B0400000000000000" pitchFamily="50" charset="-128"/>
              <a:cs typeface="Courier New" panose="02070309020205020404" pitchFamily="49"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altLang="ja-JP" sz="1000" kern="100" dirty="0">
              <a:latin typeface="游ゴシック" panose="020B0400000000000000" pitchFamily="50" charset="-128"/>
              <a:ea typeface="游ゴシック" panose="020B0400000000000000" pitchFamily="50" charset="-128"/>
              <a:cs typeface="Courier New" panose="02070309020205020404" pitchFamily="49"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altLang="ja-JP" sz="1000" b="0" i="0" u="none" strike="noStrike" kern="100" cap="none" spc="0" normalizeH="0" baseline="0" noProof="0" dirty="0">
              <a:ln>
                <a:noFill/>
              </a:ln>
              <a:effectLst/>
              <a:uLnTx/>
              <a:uFillTx/>
              <a:latin typeface="游ゴシック" panose="020B0400000000000000" pitchFamily="50" charset="-128"/>
              <a:ea typeface="游ゴシック" panose="020B0400000000000000" pitchFamily="50" charset="-128"/>
              <a:cs typeface="Courier New" panose="02070309020205020404" pitchFamily="49"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altLang="ja-JP" sz="1000" kern="100" dirty="0">
              <a:latin typeface="游ゴシック" panose="020B0400000000000000" pitchFamily="50" charset="-128"/>
              <a:ea typeface="游ゴシック" panose="020B0400000000000000" pitchFamily="50" charset="-128"/>
              <a:cs typeface="Courier New" panose="02070309020205020404" pitchFamily="49"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altLang="ja-JP" sz="1000" b="0" i="0" u="none" strike="noStrike" kern="100" cap="none" spc="0" normalizeH="0" baseline="0" noProof="0" dirty="0">
              <a:ln>
                <a:noFill/>
              </a:ln>
              <a:effectLst/>
              <a:uLnTx/>
              <a:uFillTx/>
              <a:latin typeface="游ゴシック" panose="020B0400000000000000" pitchFamily="50" charset="-128"/>
              <a:ea typeface="游ゴシック" panose="020B0400000000000000" pitchFamily="50" charset="-128"/>
              <a:cs typeface="Courier New" panose="02070309020205020404" pitchFamily="49"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altLang="ja-JP" sz="1000" kern="100" dirty="0">
              <a:latin typeface="游ゴシック" panose="020B0400000000000000" pitchFamily="50" charset="-128"/>
              <a:ea typeface="游ゴシック" panose="020B0400000000000000" pitchFamily="50" charset="-128"/>
              <a:cs typeface="Courier New" panose="02070309020205020404" pitchFamily="49"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altLang="ja-JP" sz="1000" b="0" i="0" u="none" strike="noStrike" kern="100" cap="none" spc="0" normalizeH="0" baseline="0" noProof="0" dirty="0">
              <a:ln>
                <a:noFill/>
              </a:ln>
              <a:effectLst/>
              <a:uLnTx/>
              <a:uFillTx/>
              <a:latin typeface="游ゴシック" panose="020B0400000000000000" pitchFamily="50" charset="-128"/>
              <a:ea typeface="游ゴシック" panose="020B0400000000000000" pitchFamily="50" charset="-128"/>
              <a:cs typeface="Courier New" panose="02070309020205020404" pitchFamily="49"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altLang="ja-JP" sz="1000" kern="100" dirty="0">
              <a:latin typeface="游ゴシック" panose="020B0400000000000000" pitchFamily="50" charset="-128"/>
              <a:ea typeface="游ゴシック" panose="020B0400000000000000" pitchFamily="50" charset="-128"/>
              <a:cs typeface="Courier New" panose="02070309020205020404" pitchFamily="49"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altLang="ja-JP" sz="1000" b="0" i="0" u="none" strike="noStrike" kern="100" cap="none" spc="0" normalizeH="0" baseline="0" noProof="0" dirty="0">
              <a:ln>
                <a:noFill/>
              </a:ln>
              <a:effectLst/>
              <a:uLnTx/>
              <a:uFillTx/>
              <a:latin typeface="游ゴシック" panose="020B0400000000000000" pitchFamily="50" charset="-128"/>
              <a:ea typeface="游ゴシック" panose="020B0400000000000000" pitchFamily="50" charset="-128"/>
              <a:cs typeface="Courier New" panose="02070309020205020404" pitchFamily="49"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altLang="ja-JP" sz="1000" kern="100" dirty="0">
              <a:latin typeface="游ゴシック" panose="020B0400000000000000" pitchFamily="50" charset="-128"/>
              <a:ea typeface="游ゴシック" panose="020B0400000000000000" pitchFamily="50" charset="-128"/>
              <a:cs typeface="Courier New" panose="02070309020205020404" pitchFamily="49"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altLang="ja-JP" sz="1000" b="0" i="0" u="none" strike="noStrike" kern="100" cap="none" spc="0" normalizeH="0" baseline="0" noProof="0" dirty="0">
              <a:ln>
                <a:noFill/>
              </a:ln>
              <a:effectLst/>
              <a:uLnTx/>
              <a:uFillTx/>
              <a:latin typeface="游ゴシック" panose="020B0400000000000000" pitchFamily="50" charset="-128"/>
              <a:ea typeface="游ゴシック" panose="020B0400000000000000" pitchFamily="50" charset="-128"/>
              <a:cs typeface="Courier New" panose="02070309020205020404" pitchFamily="49"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00" cap="none" spc="0" normalizeH="0" baseline="0" noProof="0" dirty="0">
                <a:ln>
                  <a:noFill/>
                </a:ln>
                <a:effectLst/>
                <a:uLnTx/>
                <a:uFillTx/>
                <a:latin typeface="BIZ UDPゴシック" panose="020B0400000000000000" pitchFamily="50" charset="-128"/>
                <a:ea typeface="BIZ UDPゴシック" panose="020B0400000000000000" pitchFamily="50" charset="-128"/>
                <a:cs typeface="Courier New" panose="02070309020205020404" pitchFamily="49" charset="0"/>
              </a:rPr>
              <a:t>　</a:t>
            </a:r>
            <a:r>
              <a:rPr lang="en-US" altLang="ja-JP" sz="1000" kern="100" dirty="0">
                <a:latin typeface="BIZ UDPゴシック" panose="020B0400000000000000" pitchFamily="50" charset="-128"/>
                <a:ea typeface="BIZ UDPゴシック" panose="020B0400000000000000" pitchFamily="50" charset="-128"/>
                <a:cs typeface="Courier New" panose="02070309020205020404" pitchFamily="49" charset="0"/>
              </a:rPr>
              <a:t>※</a:t>
            </a:r>
            <a:r>
              <a:rPr kumimoji="0" lang="ja-JP" altLang="en-US" sz="1000" b="0" i="0" u="none" strike="noStrike" kern="100" cap="none" spc="0" normalizeH="0" baseline="0" noProof="0" dirty="0">
                <a:ln>
                  <a:noFill/>
                </a:ln>
                <a:effectLst/>
                <a:uLnTx/>
                <a:uFillTx/>
                <a:latin typeface="BIZ UDPゴシック" panose="020B0400000000000000" pitchFamily="50" charset="-128"/>
                <a:ea typeface="BIZ UDPゴシック" panose="020B0400000000000000" pitchFamily="50" charset="-128"/>
                <a:cs typeface="Courier New" panose="02070309020205020404" pitchFamily="49" charset="0"/>
              </a:rPr>
              <a:t>囲み記事の中に画像を入れることも可。</a:t>
            </a:r>
            <a:endParaRPr kumimoji="0" lang="en-US" altLang="ja-JP" sz="1000" b="0" i="0" u="none" strike="noStrike" kern="100" cap="none" spc="0" normalizeH="0" baseline="0" noProof="0" dirty="0">
              <a:ln>
                <a:noFill/>
              </a:ln>
              <a:effectLst/>
              <a:uLnTx/>
              <a:uFillTx/>
              <a:latin typeface="BIZ UDPゴシック" panose="020B0400000000000000" pitchFamily="50" charset="-128"/>
              <a:ea typeface="BIZ UDPゴシック" panose="020B0400000000000000" pitchFamily="50" charset="-128"/>
              <a:cs typeface="Courier New" panose="02070309020205020404" pitchFamily="49"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00" cap="none" spc="0" normalizeH="0" baseline="0" noProof="0" dirty="0">
                <a:ln>
                  <a:noFill/>
                </a:ln>
                <a:effectLst/>
                <a:uLnTx/>
                <a:uFillTx/>
                <a:latin typeface="BIZ UDPゴシック" panose="020B0400000000000000" pitchFamily="50" charset="-128"/>
                <a:ea typeface="BIZ UDPゴシック" panose="020B0400000000000000" pitchFamily="50" charset="-128"/>
                <a:cs typeface="Courier New" panose="02070309020205020404" pitchFamily="49" charset="0"/>
              </a:rPr>
              <a:t>　その旨ご指示ください。</a:t>
            </a:r>
            <a:endParaRPr kumimoji="0" lang="ja-JP" altLang="ja-JP" sz="1000" b="0" i="0" u="none" strike="noStrike" kern="100" cap="none" spc="0" normalizeH="0" baseline="0" noProof="0" dirty="0">
              <a:ln>
                <a:noFill/>
              </a:ln>
              <a:effectLst/>
              <a:uLnTx/>
              <a:uFillTx/>
              <a:latin typeface="BIZ UDPゴシック" panose="020B0400000000000000" pitchFamily="50" charset="-128"/>
              <a:ea typeface="BIZ UDPゴシック" panose="020B0400000000000000" pitchFamily="50" charset="-128"/>
              <a:cs typeface="Courier New" panose="02070309020205020404" pitchFamily="49" charset="0"/>
            </a:endParaRPr>
          </a:p>
        </p:txBody>
      </p:sp>
      <p:pic>
        <p:nvPicPr>
          <p:cNvPr id="13" name="図 12">
            <a:extLst>
              <a:ext uri="{FF2B5EF4-FFF2-40B4-BE49-F238E27FC236}">
                <a16:creationId xmlns:a16="http://schemas.microsoft.com/office/drawing/2014/main" id="{24144577-D06A-1267-5A62-4482ECFDA568}"/>
              </a:ext>
            </a:extLst>
          </p:cNvPr>
          <p:cNvPicPr>
            <a:picLocks noChangeAspect="1"/>
          </p:cNvPicPr>
          <p:nvPr/>
        </p:nvPicPr>
        <p:blipFill>
          <a:blip r:embed="rId2"/>
          <a:stretch>
            <a:fillRect/>
          </a:stretch>
        </p:blipFill>
        <p:spPr>
          <a:xfrm>
            <a:off x="4572000" y="1130824"/>
            <a:ext cx="3900761" cy="2683402"/>
          </a:xfrm>
          <a:prstGeom prst="rect">
            <a:avLst/>
          </a:prstGeom>
        </p:spPr>
      </p:pic>
      <p:pic>
        <p:nvPicPr>
          <p:cNvPr id="19" name="図 18">
            <a:extLst>
              <a:ext uri="{FF2B5EF4-FFF2-40B4-BE49-F238E27FC236}">
                <a16:creationId xmlns:a16="http://schemas.microsoft.com/office/drawing/2014/main" id="{DC5E7716-ECC3-36F7-6644-A7EE0D0D950C}"/>
              </a:ext>
            </a:extLst>
          </p:cNvPr>
          <p:cNvPicPr>
            <a:picLocks noChangeAspect="1"/>
          </p:cNvPicPr>
          <p:nvPr/>
        </p:nvPicPr>
        <p:blipFill>
          <a:blip r:embed="rId3"/>
          <a:stretch>
            <a:fillRect/>
          </a:stretch>
        </p:blipFill>
        <p:spPr>
          <a:xfrm>
            <a:off x="4515412" y="3719466"/>
            <a:ext cx="3905395" cy="2585051"/>
          </a:xfrm>
          <a:prstGeom prst="rect">
            <a:avLst/>
          </a:prstGeom>
        </p:spPr>
      </p:pic>
      <p:sp>
        <p:nvSpPr>
          <p:cNvPr id="20" name="正方形/長方形 19">
            <a:extLst>
              <a:ext uri="{FF2B5EF4-FFF2-40B4-BE49-F238E27FC236}">
                <a16:creationId xmlns:a16="http://schemas.microsoft.com/office/drawing/2014/main" id="{8B746D3E-A9B2-7FFA-F4B8-759F6E44608B}"/>
              </a:ext>
            </a:extLst>
          </p:cNvPr>
          <p:cNvSpPr/>
          <p:nvPr/>
        </p:nvSpPr>
        <p:spPr>
          <a:xfrm>
            <a:off x="609600" y="892732"/>
            <a:ext cx="116302" cy="45719"/>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スライド番号プレースホルダー 1">
            <a:extLst>
              <a:ext uri="{FF2B5EF4-FFF2-40B4-BE49-F238E27FC236}">
                <a16:creationId xmlns:a16="http://schemas.microsoft.com/office/drawing/2014/main" id="{2B179D7D-7630-268F-FD54-3D214159BAA1}"/>
              </a:ext>
            </a:extLst>
          </p:cNvPr>
          <p:cNvSpPr txBox="1">
            <a:spLocks/>
          </p:cNvSpPr>
          <p:nvPr/>
        </p:nvSpPr>
        <p:spPr>
          <a:xfrm>
            <a:off x="6832622" y="6424613"/>
            <a:ext cx="21336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defRPr/>
            </a:pPr>
            <a:fld id="{F44BBF4E-D3A2-4DCA-9F57-CC6AF0EC048B}" type="slidenum">
              <a:rPr lang="en-US" smtClean="0">
                <a:solidFill>
                  <a:prstClr val="black">
                    <a:tint val="75000"/>
                  </a:prstClr>
                </a:solidFill>
                <a:latin typeface="Calibri"/>
              </a:rPr>
              <a:pPr>
                <a:defRPr/>
              </a:pPr>
              <a:t>20</a:t>
            </a:fld>
            <a:endParaRPr lang="en-US" dirty="0">
              <a:solidFill>
                <a:prstClr val="black">
                  <a:tint val="75000"/>
                </a:prstClr>
              </a:solidFill>
              <a:latin typeface="Calibri"/>
            </a:endParaRPr>
          </a:p>
        </p:txBody>
      </p:sp>
      <p:sp>
        <p:nvSpPr>
          <p:cNvPr id="2" name="正方形/長方形 1">
            <a:extLst>
              <a:ext uri="{FF2B5EF4-FFF2-40B4-BE49-F238E27FC236}">
                <a16:creationId xmlns:a16="http://schemas.microsoft.com/office/drawing/2014/main" id="{34A2242A-730C-6C31-FEFB-31D894BF1078}"/>
              </a:ext>
            </a:extLst>
          </p:cNvPr>
          <p:cNvSpPr/>
          <p:nvPr/>
        </p:nvSpPr>
        <p:spPr>
          <a:xfrm>
            <a:off x="5295719" y="1256758"/>
            <a:ext cx="832061" cy="19223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正方形/長方形 13">
            <a:extLst>
              <a:ext uri="{FF2B5EF4-FFF2-40B4-BE49-F238E27FC236}">
                <a16:creationId xmlns:a16="http://schemas.microsoft.com/office/drawing/2014/main" id="{5CE5FBFD-4E9B-41DA-D254-C5A901CC99FB}"/>
              </a:ext>
            </a:extLst>
          </p:cNvPr>
          <p:cNvSpPr/>
          <p:nvPr/>
        </p:nvSpPr>
        <p:spPr>
          <a:xfrm>
            <a:off x="5295718" y="2605144"/>
            <a:ext cx="832061" cy="19223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正方形/長方形 14">
            <a:extLst>
              <a:ext uri="{FF2B5EF4-FFF2-40B4-BE49-F238E27FC236}">
                <a16:creationId xmlns:a16="http://schemas.microsoft.com/office/drawing/2014/main" id="{2A151E95-7511-0BC4-D8BE-5D30A084E879}"/>
              </a:ext>
            </a:extLst>
          </p:cNvPr>
          <p:cNvSpPr/>
          <p:nvPr/>
        </p:nvSpPr>
        <p:spPr>
          <a:xfrm>
            <a:off x="5351142" y="3870506"/>
            <a:ext cx="832061" cy="19223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正方形/長方形 20">
            <a:extLst>
              <a:ext uri="{FF2B5EF4-FFF2-40B4-BE49-F238E27FC236}">
                <a16:creationId xmlns:a16="http://schemas.microsoft.com/office/drawing/2014/main" id="{D64D5603-D39F-85B0-7234-2024382ABA30}"/>
              </a:ext>
            </a:extLst>
          </p:cNvPr>
          <p:cNvSpPr/>
          <p:nvPr/>
        </p:nvSpPr>
        <p:spPr>
          <a:xfrm>
            <a:off x="5333256" y="5190330"/>
            <a:ext cx="832061" cy="19223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3" name="図 22">
            <a:extLst>
              <a:ext uri="{FF2B5EF4-FFF2-40B4-BE49-F238E27FC236}">
                <a16:creationId xmlns:a16="http://schemas.microsoft.com/office/drawing/2014/main" id="{033F0EDE-D531-FC20-748C-24DED5A17FBA}"/>
              </a:ext>
            </a:extLst>
          </p:cNvPr>
          <p:cNvPicPr>
            <a:picLocks noChangeAspect="1"/>
          </p:cNvPicPr>
          <p:nvPr/>
        </p:nvPicPr>
        <p:blipFill>
          <a:blip r:embed="rId4"/>
          <a:stretch>
            <a:fillRect/>
          </a:stretch>
        </p:blipFill>
        <p:spPr>
          <a:xfrm>
            <a:off x="839078" y="3212027"/>
            <a:ext cx="3751783" cy="1460191"/>
          </a:xfrm>
          <a:prstGeom prst="rect">
            <a:avLst/>
          </a:prstGeom>
        </p:spPr>
      </p:pic>
      <p:sp>
        <p:nvSpPr>
          <p:cNvPr id="25" name="正方形/長方形 24">
            <a:extLst>
              <a:ext uri="{FF2B5EF4-FFF2-40B4-BE49-F238E27FC236}">
                <a16:creationId xmlns:a16="http://schemas.microsoft.com/office/drawing/2014/main" id="{0055356C-335A-BE92-954D-4209BEEE6B9C}"/>
              </a:ext>
            </a:extLst>
          </p:cNvPr>
          <p:cNvSpPr/>
          <p:nvPr/>
        </p:nvSpPr>
        <p:spPr>
          <a:xfrm>
            <a:off x="1070412" y="3927524"/>
            <a:ext cx="3206462" cy="51434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正方形/長方形 23">
            <a:extLst>
              <a:ext uri="{FF2B5EF4-FFF2-40B4-BE49-F238E27FC236}">
                <a16:creationId xmlns:a16="http://schemas.microsoft.com/office/drawing/2014/main" id="{30309085-48B0-1D2E-DF36-9A03049385D5}"/>
              </a:ext>
            </a:extLst>
          </p:cNvPr>
          <p:cNvSpPr/>
          <p:nvPr/>
        </p:nvSpPr>
        <p:spPr>
          <a:xfrm>
            <a:off x="964927" y="3983867"/>
            <a:ext cx="3282474" cy="440543"/>
          </a:xfrm>
          <a:prstGeom prst="rect">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ja-JP" altLang="en-US" sz="400" dirty="0">
                <a:solidFill>
                  <a:schemeClr val="tx1"/>
                </a:solidFill>
                <a:latin typeface="游ゴシック" panose="020B0400000000000000" pitchFamily="50" charset="-128"/>
                <a:ea typeface="游ゴシック" panose="020B0400000000000000" pitchFamily="50" charset="-128"/>
              </a:rPr>
              <a:t>「今いる場所では先のキャリアが描けない」「リーダーになる自信がない」「等身大のお手本が近くにいない」。日経クロスウーマン</a:t>
            </a:r>
            <a:endParaRPr lang="en-US" altLang="ja-JP" sz="400" dirty="0">
              <a:solidFill>
                <a:schemeClr val="tx1"/>
              </a:solidFill>
              <a:latin typeface="游ゴシック" panose="020B0400000000000000" pitchFamily="50" charset="-128"/>
              <a:ea typeface="游ゴシック" panose="020B0400000000000000" pitchFamily="50" charset="-128"/>
            </a:endParaRPr>
          </a:p>
          <a:p>
            <a:endParaRPr lang="ja-JP" altLang="en-US" sz="400" dirty="0">
              <a:solidFill>
                <a:schemeClr val="tx1"/>
              </a:solidFill>
              <a:latin typeface="游ゴシック" panose="020B0400000000000000" pitchFamily="50" charset="-128"/>
              <a:ea typeface="游ゴシック" panose="020B0400000000000000" pitchFamily="50" charset="-128"/>
            </a:endParaRPr>
          </a:p>
          <a:p>
            <a:r>
              <a:rPr lang="ja-JP" altLang="en-US" sz="400" dirty="0">
                <a:solidFill>
                  <a:schemeClr val="tx1"/>
                </a:solidFill>
                <a:latin typeface="游ゴシック" panose="020B0400000000000000" pitchFamily="50" charset="-128"/>
                <a:ea typeface="游ゴシック" panose="020B0400000000000000" pitchFamily="50" charset="-128"/>
              </a:rPr>
              <a:t>が取材を重ねてきた中で何度も出合った、悩める女性たちのあるあるです。 でも同時に、「いろいろなことに挑戦して、やりがいを</a:t>
            </a:r>
          </a:p>
          <a:p>
            <a:endParaRPr lang="en-US" altLang="ja-JP" sz="400" dirty="0">
              <a:solidFill>
                <a:schemeClr val="tx1"/>
              </a:solidFill>
              <a:latin typeface="游ゴシック" panose="020B0400000000000000" pitchFamily="50" charset="-128"/>
              <a:ea typeface="游ゴシック" panose="020B0400000000000000" pitchFamily="50" charset="-128"/>
            </a:endParaRPr>
          </a:p>
          <a:p>
            <a:r>
              <a:rPr lang="ja-JP" altLang="en-US" sz="400" dirty="0">
                <a:solidFill>
                  <a:schemeClr val="tx1"/>
                </a:solidFill>
                <a:latin typeface="游ゴシック" panose="020B0400000000000000" pitchFamily="50" charset="-128"/>
                <a:ea typeface="游ゴシック" panose="020B0400000000000000" pitchFamily="50" charset="-128"/>
              </a:rPr>
              <a:t>もって働き続け、プライベートも豊かに生きたい」</a:t>
            </a:r>
            <a:r>
              <a:rPr lang="en-US" altLang="ja-JP" sz="400" dirty="0">
                <a:solidFill>
                  <a:schemeClr val="tx1"/>
                </a:solidFill>
                <a:latin typeface="游ゴシック" panose="020B0400000000000000" pitchFamily="50" charset="-128"/>
                <a:ea typeface="游ゴシック" panose="020B0400000000000000" pitchFamily="50" charset="-128"/>
              </a:rPr>
              <a:t>…</a:t>
            </a:r>
            <a:r>
              <a:rPr lang="ja-JP" altLang="en-US" sz="400" dirty="0">
                <a:solidFill>
                  <a:schemeClr val="tx1"/>
                </a:solidFill>
                <a:latin typeface="游ゴシック" panose="020B0400000000000000" pitchFamily="50" charset="-128"/>
                <a:ea typeface="游ゴシック" panose="020B0400000000000000" pitchFamily="50" charset="-128"/>
              </a:rPr>
              <a:t>こんなワクワクした気持ちや前向きな意欲を私たちは持っています。</a:t>
            </a:r>
            <a:endParaRPr kumimoji="1" lang="ja-JP" altLang="en-US" sz="400" dirty="0">
              <a:solidFill>
                <a:schemeClr val="tx1"/>
              </a:solidFill>
              <a:latin typeface="游ゴシック" panose="020B0400000000000000" pitchFamily="50" charset="-128"/>
              <a:ea typeface="游ゴシック" panose="020B0400000000000000" pitchFamily="50" charset="-128"/>
            </a:endParaRPr>
          </a:p>
        </p:txBody>
      </p:sp>
      <p:sp>
        <p:nvSpPr>
          <p:cNvPr id="26" name="正方形/長方形 25">
            <a:extLst>
              <a:ext uri="{FF2B5EF4-FFF2-40B4-BE49-F238E27FC236}">
                <a16:creationId xmlns:a16="http://schemas.microsoft.com/office/drawing/2014/main" id="{0B2BDBB3-D476-2388-BF92-B28443A0B5B4}"/>
              </a:ext>
            </a:extLst>
          </p:cNvPr>
          <p:cNvSpPr/>
          <p:nvPr/>
        </p:nvSpPr>
        <p:spPr>
          <a:xfrm>
            <a:off x="1733945" y="3272791"/>
            <a:ext cx="782701" cy="19223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Freeform 5">
            <a:extLst>
              <a:ext uri="{FF2B5EF4-FFF2-40B4-BE49-F238E27FC236}">
                <a16:creationId xmlns:a16="http://schemas.microsoft.com/office/drawing/2014/main" id="{0F2D2EFA-3E66-9877-AB84-2C22E3DD55D5}"/>
              </a:ext>
            </a:extLst>
          </p:cNvPr>
          <p:cNvSpPr/>
          <p:nvPr/>
        </p:nvSpPr>
        <p:spPr>
          <a:xfrm>
            <a:off x="7592037" y="352339"/>
            <a:ext cx="1241294" cy="280814"/>
          </a:xfrm>
          <a:custGeom>
            <a:avLst/>
            <a:gdLst/>
            <a:ahLst/>
            <a:cxnLst/>
            <a:rect l="l" t="t" r="r" b="b"/>
            <a:pathLst>
              <a:path w="4388356" h="954467">
                <a:moveTo>
                  <a:pt x="0" y="0"/>
                </a:moveTo>
                <a:lnTo>
                  <a:pt x="4388356" y="0"/>
                </a:lnTo>
                <a:lnTo>
                  <a:pt x="4388356" y="954467"/>
                </a:lnTo>
                <a:lnTo>
                  <a:pt x="0" y="954467"/>
                </a:lnTo>
                <a:lnTo>
                  <a:pt x="0" y="0"/>
                </a:lnTo>
                <a:close/>
              </a:path>
            </a:pathLst>
          </a:custGeom>
          <a:blipFill>
            <a:blip r:embed="rId5"/>
            <a:stretch>
              <a:fillRect/>
            </a:stretch>
          </a:blipFill>
        </p:spPr>
        <p:txBody>
          <a:bodyPr/>
          <a:lstStyle/>
          <a:p>
            <a:endParaRPr lang="ja-JP" altLang="en-US"/>
          </a:p>
        </p:txBody>
      </p:sp>
    </p:spTree>
    <p:extLst>
      <p:ext uri="{BB962C8B-B14F-4D97-AF65-F5344CB8AC3E}">
        <p14:creationId xmlns:p14="http://schemas.microsoft.com/office/powerpoint/2010/main" val="3564847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正方形/長方形 7">
            <a:extLst>
              <a:ext uri="{FF2B5EF4-FFF2-40B4-BE49-F238E27FC236}">
                <a16:creationId xmlns:a16="http://schemas.microsoft.com/office/drawing/2014/main" id="{5FC0B054-95FA-4073-AEE9-38E979F457EE}"/>
              </a:ext>
            </a:extLst>
          </p:cNvPr>
          <p:cNvSpPr/>
          <p:nvPr/>
        </p:nvSpPr>
        <p:spPr>
          <a:xfrm>
            <a:off x="609600" y="0"/>
            <a:ext cx="85344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Calibri"/>
              <a:ea typeface="ＭＳ Ｐゴシック" panose="020B0600070205080204" pitchFamily="50" charset="-128"/>
              <a:cs typeface="+mn-cs"/>
            </a:endParaRPr>
          </a:p>
        </p:txBody>
      </p:sp>
      <p:sp>
        <p:nvSpPr>
          <p:cNvPr id="7" name="タイトル 6">
            <a:extLst>
              <a:ext uri="{FF2B5EF4-FFF2-40B4-BE49-F238E27FC236}">
                <a16:creationId xmlns:a16="http://schemas.microsoft.com/office/drawing/2014/main" id="{CC0C1541-7417-4C57-B1B9-33BC7CFD064A}"/>
              </a:ext>
            </a:extLst>
          </p:cNvPr>
          <p:cNvSpPr>
            <a:spLocks noGrp="1"/>
          </p:cNvSpPr>
          <p:nvPr>
            <p:ph type="title"/>
          </p:nvPr>
        </p:nvSpPr>
        <p:spPr>
          <a:xfrm>
            <a:off x="825826" y="255364"/>
            <a:ext cx="6707088" cy="528407"/>
          </a:xfrm>
        </p:spPr>
        <p:txBody>
          <a:bodyPr>
            <a:normAutofit/>
          </a:bodyPr>
          <a:lstStyle/>
          <a:p>
            <a:r>
              <a:rPr lang="ja-JP" altLang="en-US" sz="2400" b="1" dirty="0">
                <a:solidFill>
                  <a:srgbClr val="02A3C7"/>
                </a:solidFill>
                <a:latin typeface="BIZ UDPゴシック" panose="020B0400000000000000" pitchFamily="50" charset="-128"/>
                <a:ea typeface="BIZ UDPゴシック" panose="020B0400000000000000" pitchFamily="50" charset="-128"/>
              </a:rPr>
              <a:t>４</a:t>
            </a:r>
            <a:r>
              <a:rPr lang="en-US" altLang="ja-JP" sz="2400" b="1" dirty="0">
                <a:solidFill>
                  <a:srgbClr val="02A3C7"/>
                </a:solidFill>
                <a:latin typeface="BIZ UDPゴシック" panose="020B0400000000000000" pitchFamily="50" charset="-128"/>
                <a:ea typeface="BIZ UDPゴシック" panose="020B0400000000000000" pitchFamily="50" charset="-128"/>
              </a:rPr>
              <a:t>-</a:t>
            </a:r>
            <a:r>
              <a:rPr lang="ja-JP" altLang="en-US" sz="2400" b="1" dirty="0">
                <a:solidFill>
                  <a:srgbClr val="02A3C7"/>
                </a:solidFill>
                <a:latin typeface="BIZ UDPゴシック" panose="020B0400000000000000" pitchFamily="50" charset="-128"/>
                <a:ea typeface="BIZ UDPゴシック" panose="020B0400000000000000" pitchFamily="50" charset="-128"/>
              </a:rPr>
              <a:t>３</a:t>
            </a:r>
            <a:r>
              <a:rPr lang="en-US" altLang="ja-JP" sz="2400" b="1" dirty="0">
                <a:solidFill>
                  <a:srgbClr val="02A3C7"/>
                </a:solidFill>
                <a:latin typeface="BIZ UDPゴシック" panose="020B0400000000000000" pitchFamily="50" charset="-128"/>
                <a:ea typeface="BIZ UDPゴシック" panose="020B0400000000000000" pitchFamily="50" charset="-128"/>
              </a:rPr>
              <a:t>.</a:t>
            </a:r>
            <a:r>
              <a:rPr lang="ja-JP" altLang="en-US" sz="2400" b="1" dirty="0">
                <a:solidFill>
                  <a:srgbClr val="02A3C7"/>
                </a:solidFill>
                <a:latin typeface="BIZ UDPゴシック" panose="020B0400000000000000" pitchFamily="50" charset="-128"/>
                <a:ea typeface="BIZ UDPゴシック" panose="020B0400000000000000" pitchFamily="50" charset="-128"/>
              </a:rPr>
              <a:t>　</a:t>
            </a:r>
            <a:r>
              <a:rPr lang="ja-JP" altLang="en-US" sz="1200" dirty="0">
                <a:solidFill>
                  <a:srgbClr val="02A3C7"/>
                </a:solidFill>
                <a:latin typeface="BIZ UDPゴシック" panose="020B0400000000000000" pitchFamily="50" charset="-128"/>
                <a:ea typeface="BIZ UDPゴシック" panose="020B0400000000000000" pitchFamily="50" charset="-128"/>
              </a:rPr>
              <a:t>制作ガイドライン　</a:t>
            </a:r>
            <a:r>
              <a:rPr lang="ja-JP" altLang="en-US" sz="2400" b="1" dirty="0">
                <a:solidFill>
                  <a:srgbClr val="02A3C7"/>
                </a:solidFill>
                <a:latin typeface="BIZ UDPゴシック" panose="020B0400000000000000" pitchFamily="50" charset="-128"/>
                <a:ea typeface="BIZ UDPゴシック" panose="020B0400000000000000" pitchFamily="50" charset="-128"/>
              </a:rPr>
              <a:t>記事内の誘導</a:t>
            </a:r>
          </a:p>
        </p:txBody>
      </p:sp>
      <p:cxnSp>
        <p:nvCxnSpPr>
          <p:cNvPr id="9" name="直線コネクタ 8">
            <a:extLst>
              <a:ext uri="{FF2B5EF4-FFF2-40B4-BE49-F238E27FC236}">
                <a16:creationId xmlns:a16="http://schemas.microsoft.com/office/drawing/2014/main" id="{62FA6055-BFCD-4350-91F2-F8ACE5A8399A}"/>
              </a:ext>
            </a:extLst>
          </p:cNvPr>
          <p:cNvCxnSpPr>
            <a:cxnSpLocks/>
          </p:cNvCxnSpPr>
          <p:nvPr/>
        </p:nvCxnSpPr>
        <p:spPr>
          <a:xfrm>
            <a:off x="9981724" y="1659637"/>
            <a:ext cx="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91A7DBA9-A344-4587-918A-83A301B2EA94}"/>
              </a:ext>
            </a:extLst>
          </p:cNvPr>
          <p:cNvCxnSpPr/>
          <p:nvPr/>
        </p:nvCxnSpPr>
        <p:spPr>
          <a:xfrm>
            <a:off x="839078" y="770519"/>
            <a:ext cx="8066383" cy="0"/>
          </a:xfrm>
          <a:prstGeom prst="line">
            <a:avLst/>
          </a:prstGeom>
          <a:ln w="19050">
            <a:solidFill>
              <a:srgbClr val="01C4D9"/>
            </a:solidFill>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C923667B-3B59-4FD8-8D7A-2CFE5AD76CC0}"/>
              </a:ext>
            </a:extLst>
          </p:cNvPr>
          <p:cNvCxnSpPr/>
          <p:nvPr/>
        </p:nvCxnSpPr>
        <p:spPr>
          <a:xfrm>
            <a:off x="839078" y="726028"/>
            <a:ext cx="8066383" cy="0"/>
          </a:xfrm>
          <a:prstGeom prst="line">
            <a:avLst/>
          </a:prstGeom>
          <a:ln w="19050">
            <a:solidFill>
              <a:srgbClr val="B8B6C3"/>
            </a:solidFill>
          </a:ln>
        </p:spPr>
        <p:style>
          <a:lnRef idx="1">
            <a:schemeClr val="accent1"/>
          </a:lnRef>
          <a:fillRef idx="0">
            <a:schemeClr val="accent1"/>
          </a:fillRef>
          <a:effectRef idx="0">
            <a:schemeClr val="accent1"/>
          </a:effectRef>
          <a:fontRef idx="minor">
            <a:schemeClr val="tx1"/>
          </a:fontRef>
        </p:style>
      </p:cxnSp>
      <p:cxnSp>
        <p:nvCxnSpPr>
          <p:cNvPr id="26" name="直線コネクタ 25">
            <a:extLst>
              <a:ext uri="{FF2B5EF4-FFF2-40B4-BE49-F238E27FC236}">
                <a16:creationId xmlns:a16="http://schemas.microsoft.com/office/drawing/2014/main" id="{586BDB9F-DEDD-4406-8130-A981D91FEC8F}"/>
              </a:ext>
            </a:extLst>
          </p:cNvPr>
          <p:cNvCxnSpPr/>
          <p:nvPr/>
        </p:nvCxnSpPr>
        <p:spPr>
          <a:xfrm>
            <a:off x="839078" y="807922"/>
            <a:ext cx="8066383" cy="0"/>
          </a:xfrm>
          <a:prstGeom prst="line">
            <a:avLst/>
          </a:prstGeom>
          <a:ln w="19050">
            <a:solidFill>
              <a:srgbClr val="00A7C9"/>
            </a:solidFill>
          </a:ln>
        </p:spPr>
        <p:style>
          <a:lnRef idx="1">
            <a:schemeClr val="accent1"/>
          </a:lnRef>
          <a:fillRef idx="0">
            <a:schemeClr val="accent1"/>
          </a:fillRef>
          <a:effectRef idx="0">
            <a:schemeClr val="accent1"/>
          </a:effectRef>
          <a:fontRef idx="minor">
            <a:schemeClr val="tx1"/>
          </a:fontRef>
        </p:style>
      </p:cxnSp>
      <p:sp>
        <p:nvSpPr>
          <p:cNvPr id="11" name="テキスト ボックス 10">
            <a:extLst>
              <a:ext uri="{FF2B5EF4-FFF2-40B4-BE49-F238E27FC236}">
                <a16:creationId xmlns:a16="http://schemas.microsoft.com/office/drawing/2014/main" id="{01BABCB6-87E8-48B6-A09A-243A5CCFF0B7}"/>
              </a:ext>
            </a:extLst>
          </p:cNvPr>
          <p:cNvSpPr txBox="1"/>
          <p:nvPr/>
        </p:nvSpPr>
        <p:spPr>
          <a:xfrm>
            <a:off x="986490" y="3506129"/>
            <a:ext cx="5755868" cy="2462213"/>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■動画の埋め込み</a:t>
            </a:r>
            <a:r>
              <a:rPr kumimoji="1" lang="ja-JP" altLang="en-US" sz="1100" b="1" dirty="0">
                <a:solidFill>
                  <a:prstClr val="black"/>
                </a:solidFill>
                <a:latin typeface="BIZ UDPゴシック" panose="020B0400000000000000" pitchFamily="50" charset="-128"/>
                <a:ea typeface="BIZ UDPゴシック" panose="020B0400000000000000" pitchFamily="50" charset="-128"/>
              </a:rPr>
              <a:t>も可能です</a:t>
            </a:r>
            <a:endParaRPr kumimoji="1" lang="en-US" altLang="ja-JP" sz="1100" b="1" dirty="0">
              <a:solidFill>
                <a:prstClr val="black"/>
              </a:solidFill>
              <a:latin typeface="BIZ UDPゴシック" panose="020B0400000000000000" pitchFamily="50" charset="-128"/>
              <a:ea typeface="BIZ UDPゴシック" panose="020B0400000000000000" pitchFamily="50" charset="-128"/>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1" lang="en-US" altLang="ja-JP" sz="11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a:t>
            </a:r>
            <a:r>
              <a:rPr kumimoji="1" lang="en-US" altLang="ja-JP" sz="11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YouTube</a:t>
            </a:r>
            <a:r>
              <a:rPr kumimoji="1" lang="ja-JP" altLang="en-US" sz="11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に既に公開されているものに限り、本文中などに</a:t>
            </a:r>
            <a:endParaRPr kumimoji="1" lang="en-US" altLang="ja-JP" sz="11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dirty="0">
                <a:solidFill>
                  <a:prstClr val="black"/>
                </a:solidFill>
                <a:latin typeface="BIZ UDPゴシック" panose="020B0400000000000000" pitchFamily="50" charset="-128"/>
                <a:ea typeface="BIZ UDPゴシック" panose="020B0400000000000000" pitchFamily="50" charset="-128"/>
              </a:rPr>
              <a:t>　</a:t>
            </a:r>
            <a:r>
              <a:rPr kumimoji="1" lang="ja-JP" altLang="en-US" sz="11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埋め込み可。</a:t>
            </a:r>
            <a:r>
              <a:rPr kumimoji="1" lang="ja-JP" altLang="en-US" sz="1100" dirty="0">
                <a:solidFill>
                  <a:prstClr val="black"/>
                </a:solidFill>
                <a:latin typeface="BIZ UDPゴシック" panose="020B0400000000000000" pitchFamily="50" charset="-128"/>
                <a:ea typeface="BIZ UDPゴシック" panose="020B0400000000000000" pitchFamily="50" charset="-128"/>
              </a:rPr>
              <a:t>イメージは右の通り。</a:t>
            </a:r>
            <a:endParaRPr kumimoji="1" lang="ja-JP" altLang="en-US" sz="11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 　</a:t>
            </a:r>
            <a:r>
              <a:rPr kumimoji="1" lang="en-US" altLang="ja-JP" sz="11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※YouTube</a:t>
            </a:r>
            <a:r>
              <a:rPr kumimoji="1" lang="ja-JP" altLang="en-US" sz="11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の該当する</a:t>
            </a:r>
            <a:r>
              <a:rPr kumimoji="1" lang="en-US" altLang="ja-JP" sz="11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URL</a:t>
            </a:r>
            <a:r>
              <a:rPr kumimoji="1" lang="ja-JP" altLang="en-US" sz="11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を納品してください</a:t>
            </a:r>
            <a:endParaRPr kumimoji="1" lang="en-US" altLang="ja-JP" sz="11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1" lang="en-US" altLang="ja-JP" sz="1100" dirty="0">
              <a:solidFill>
                <a:prstClr val="black"/>
              </a:solidFill>
              <a:latin typeface="BIZ UDPゴシック" panose="020B0400000000000000" pitchFamily="50" charset="-128"/>
              <a:ea typeface="BIZ UDPゴシック" panose="020B0400000000000000" pitchFamily="50" charset="-128"/>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1" lang="en-US" altLang="ja-JP" sz="11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1" lang="en-US" altLang="ja-JP" sz="11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■表組みを掲載する場合</a:t>
            </a:r>
            <a:endParaRPr kumimoji="1" lang="en-US" altLang="ja-JP" sz="1100" b="1"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1" lang="en-US" altLang="ja-JP" sz="11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rPr>
              <a:t>・画像データにして使用してください。</a:t>
            </a:r>
            <a:endParaRPr kumimoji="1" lang="en-US" altLang="ja-JP" sz="1100" b="0" i="0" u="none" strike="noStrike" kern="1200" cap="none" spc="0" normalizeH="0" baseline="0" noProof="0" dirty="0">
              <a:ln>
                <a:noFill/>
              </a:ln>
              <a:solidFill>
                <a:prstClr val="black"/>
              </a:solidFill>
              <a:effectLst/>
              <a:uLnTx/>
              <a:uFillTx/>
              <a:latin typeface="BIZ UDPゴシック" panose="020B0400000000000000" pitchFamily="50" charset="-128"/>
              <a:ea typeface="BIZ UDPゴシック" panose="020B0400000000000000" pitchFamily="50" charset="-128"/>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1" lang="en-US" altLang="ja-JP" sz="11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1" lang="en-US" altLang="ja-JP" sz="11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1" lang="ja-JP" altLang="en-US" sz="11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p:txBody>
      </p:sp>
      <p:sp>
        <p:nvSpPr>
          <p:cNvPr id="12" name="正方形/長方形 11">
            <a:extLst>
              <a:ext uri="{FF2B5EF4-FFF2-40B4-BE49-F238E27FC236}">
                <a16:creationId xmlns:a16="http://schemas.microsoft.com/office/drawing/2014/main" id="{DDDC696C-787C-456B-AD90-A4FE92480272}"/>
              </a:ext>
            </a:extLst>
          </p:cNvPr>
          <p:cNvSpPr/>
          <p:nvPr/>
        </p:nvSpPr>
        <p:spPr bwMode="auto">
          <a:xfrm>
            <a:off x="5484767" y="3192921"/>
            <a:ext cx="2867409" cy="2939051"/>
          </a:xfrm>
          <a:prstGeom prst="rect">
            <a:avLst/>
          </a:prstGeom>
          <a:solidFill>
            <a:srgbClr val="E7F0F5"/>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en-US" altLang="ja-JP" sz="11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100" dirty="0">
                <a:solidFill>
                  <a:prstClr val="black"/>
                </a:solidFill>
                <a:latin typeface="游ゴシック" panose="020B0400000000000000" pitchFamily="50" charset="-128"/>
                <a:ea typeface="游ゴシック" panose="020B0400000000000000" pitchFamily="50" charset="-128"/>
              </a:rPr>
              <a:t>本文</a:t>
            </a:r>
            <a:r>
              <a:rPr kumimoji="1" lang="en-US" altLang="ja-JP" sz="1100" dirty="0">
                <a:solidFill>
                  <a:prstClr val="black"/>
                </a:solidFill>
                <a:latin typeface="游ゴシック" panose="020B0400000000000000" pitchFamily="50" charset="-128"/>
                <a:ea typeface="游ゴシック" panose="020B0400000000000000" pitchFamily="50" charset="-128"/>
              </a:rPr>
              <a:t>---------------------------</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en-US" altLang="ja-JP" sz="11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en-US" altLang="ja-JP" sz="1100" dirty="0">
                <a:solidFill>
                  <a:prstClr val="black"/>
                </a:solidFill>
                <a:latin typeface="游ゴシック" panose="020B0400000000000000" pitchFamily="50" charset="-128"/>
                <a:ea typeface="游ゴシック" panose="020B0400000000000000" pitchFamily="50" charset="-128"/>
              </a:rPr>
              <a:t>--------------------------------</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en-US" altLang="ja-JP" sz="11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en-US" altLang="ja-JP" sz="1100" dirty="0">
                <a:solidFill>
                  <a:prstClr val="black"/>
                </a:solidFill>
                <a:latin typeface="游ゴシック" panose="020B0400000000000000" pitchFamily="50" charset="-128"/>
                <a:ea typeface="游ゴシック" panose="020B0400000000000000" pitchFamily="50" charset="-128"/>
              </a:rPr>
              <a:t>--------------------------------</a:t>
            </a:r>
            <a:r>
              <a:rPr kumimoji="1" lang="ja-JP" altLang="en-US" sz="1100" dirty="0">
                <a:solidFill>
                  <a:prstClr val="black"/>
                </a:solidFill>
                <a:latin typeface="游ゴシック" panose="020B0400000000000000" pitchFamily="50" charset="-128"/>
                <a:ea typeface="游ゴシック" panose="020B0400000000000000" pitchFamily="50" charset="-128"/>
              </a:rPr>
              <a:t>　　　　　　　　　　　　　　　　　　　　　　　　　　　　　　　　　　　　　　　　　　　　　</a:t>
            </a:r>
            <a:endParaRPr kumimoji="1" lang="en-US" altLang="ja-JP" sz="1100" dirty="0">
              <a:solidFill>
                <a:prstClr val="black"/>
              </a:solidFill>
              <a:latin typeface="游ゴシック" panose="020B0400000000000000" pitchFamily="50" charset="-128"/>
              <a:ea typeface="游ゴシック" panose="020B0400000000000000" pitchFamily="50" charset="-128"/>
            </a:endParaRP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en-US" altLang="ja-JP" sz="11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en-US" altLang="ja-JP" sz="1100" dirty="0">
              <a:solidFill>
                <a:prstClr val="black"/>
              </a:solidFill>
              <a:latin typeface="游ゴシック" panose="020B0400000000000000" pitchFamily="50" charset="-128"/>
              <a:ea typeface="游ゴシック" panose="020B0400000000000000" pitchFamily="50" charset="-128"/>
            </a:endParaRP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en-US" altLang="ja-JP" sz="11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en-US" altLang="ja-JP" sz="1100" dirty="0">
              <a:solidFill>
                <a:prstClr val="black"/>
              </a:solidFill>
              <a:latin typeface="游ゴシック" panose="020B0400000000000000" pitchFamily="50" charset="-128"/>
              <a:ea typeface="游ゴシック" panose="020B0400000000000000" pitchFamily="50" charset="-128"/>
            </a:endParaRP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en-US" altLang="ja-JP" sz="11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en-US" altLang="ja-JP" sz="1100" dirty="0">
              <a:solidFill>
                <a:prstClr val="black"/>
              </a:solidFill>
              <a:latin typeface="游ゴシック" panose="020B0400000000000000" pitchFamily="50" charset="-128"/>
              <a:ea typeface="游ゴシック" panose="020B0400000000000000" pitchFamily="50" charset="-128"/>
            </a:endParaRP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en-US" altLang="ja-JP" sz="11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en-US" altLang="ja-JP" sz="1100" dirty="0">
              <a:solidFill>
                <a:prstClr val="black"/>
              </a:solidFill>
              <a:latin typeface="游ゴシック" panose="020B0400000000000000" pitchFamily="50" charset="-128"/>
              <a:ea typeface="游ゴシック" panose="020B0400000000000000" pitchFamily="50" charset="-128"/>
            </a:endParaRPr>
          </a:p>
          <a:p>
            <a:pPr lvl="0" algn="ctr" defTabSz="914400" fontAlgn="base">
              <a:spcBef>
                <a:spcPct val="0"/>
              </a:spcBef>
              <a:spcAft>
                <a:spcPct val="0"/>
              </a:spcAft>
              <a:defRPr/>
            </a:pPr>
            <a:r>
              <a:rPr kumimoji="1" lang="ja-JP" altLang="en-US" sz="1100" dirty="0">
                <a:solidFill>
                  <a:prstClr val="black"/>
                </a:solidFill>
                <a:latin typeface="游ゴシック" panose="020B0400000000000000" pitchFamily="50" charset="-128"/>
                <a:ea typeface="游ゴシック" panose="020B0400000000000000" pitchFamily="50" charset="-128"/>
              </a:rPr>
              <a:t>本文</a:t>
            </a:r>
            <a:r>
              <a:rPr kumimoji="1" lang="en-US" altLang="ja-JP" sz="1100" dirty="0">
                <a:solidFill>
                  <a:prstClr val="black"/>
                </a:solidFill>
                <a:latin typeface="游ゴシック" panose="020B0400000000000000" pitchFamily="50" charset="-128"/>
                <a:ea typeface="游ゴシック" panose="020B0400000000000000" pitchFamily="50" charset="-128"/>
              </a:rPr>
              <a:t>---------------------------</a:t>
            </a:r>
          </a:p>
          <a:p>
            <a:pPr lvl="0" algn="ctr" defTabSz="914400" fontAlgn="base">
              <a:spcBef>
                <a:spcPct val="0"/>
              </a:spcBef>
              <a:spcAft>
                <a:spcPct val="0"/>
              </a:spcAft>
              <a:defRPr/>
            </a:pPr>
            <a:r>
              <a:rPr kumimoji="1" lang="en-US" altLang="ja-JP" sz="1100" dirty="0">
                <a:solidFill>
                  <a:prstClr val="black"/>
                </a:solidFill>
                <a:latin typeface="游ゴシック" panose="020B0400000000000000" pitchFamily="50" charset="-128"/>
                <a:ea typeface="游ゴシック" panose="020B0400000000000000" pitchFamily="50" charset="-128"/>
              </a:rPr>
              <a:t>--------------------------</a:t>
            </a:r>
          </a:p>
          <a:p>
            <a:pPr lvl="0" algn="ctr" defTabSz="914400" fontAlgn="base">
              <a:spcBef>
                <a:spcPct val="0"/>
              </a:spcBef>
              <a:spcAft>
                <a:spcPct val="0"/>
              </a:spcAft>
              <a:defRPr/>
            </a:pPr>
            <a:endParaRPr kumimoji="1" lang="en-US" altLang="ja-JP" sz="1100" dirty="0">
              <a:solidFill>
                <a:prstClr val="black"/>
              </a:solidFill>
              <a:latin typeface="游ゴシック" panose="020B0400000000000000" pitchFamily="50" charset="-128"/>
              <a:ea typeface="游ゴシック" panose="020B0400000000000000" pitchFamily="50" charset="-128"/>
            </a:endParaRPr>
          </a:p>
          <a:p>
            <a:pPr lvl="0" algn="ctr" defTabSz="914400" fontAlgn="base">
              <a:spcBef>
                <a:spcPct val="0"/>
              </a:spcBef>
              <a:spcAft>
                <a:spcPct val="0"/>
              </a:spcAft>
              <a:defRPr/>
            </a:pPr>
            <a:endParaRPr kumimoji="1" lang="en-US" altLang="ja-JP" sz="1100" dirty="0">
              <a:solidFill>
                <a:prstClr val="black"/>
              </a:solidFill>
              <a:latin typeface="游ゴシック" panose="020B0400000000000000" pitchFamily="50" charset="-128"/>
              <a:ea typeface="游ゴシック" panose="020B0400000000000000" pitchFamily="50" charset="-128"/>
            </a:endParaRPr>
          </a:p>
          <a:p>
            <a:pPr lvl="0" algn="ctr" defTabSz="914400" fontAlgn="base">
              <a:spcBef>
                <a:spcPct val="0"/>
              </a:spcBef>
              <a:spcAft>
                <a:spcPct val="0"/>
              </a:spcAft>
              <a:defRPr/>
            </a:pPr>
            <a:endParaRPr kumimoji="1" lang="ja-JP" altLang="en-US" sz="1100" dirty="0">
              <a:solidFill>
                <a:prstClr val="black"/>
              </a:solidFill>
              <a:latin typeface="游ゴシック" panose="020B0400000000000000" pitchFamily="50" charset="-128"/>
              <a:ea typeface="游ゴシック" panose="020B0400000000000000" pitchFamily="50" charset="-128"/>
            </a:endParaRP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1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p:txBody>
      </p:sp>
      <p:pic>
        <p:nvPicPr>
          <p:cNvPr id="14" name="図 13" descr="スクリーンショット が含まれている画像&#10;&#10;自動的に生成された説明">
            <a:extLst>
              <a:ext uri="{FF2B5EF4-FFF2-40B4-BE49-F238E27FC236}">
                <a16:creationId xmlns:a16="http://schemas.microsoft.com/office/drawing/2014/main" id="{E4BCBDE3-7DC0-4813-AF05-0089BF138DF8}"/>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5932350" y="4396769"/>
            <a:ext cx="1972245" cy="1074454"/>
          </a:xfrm>
          <a:prstGeom prst="rect">
            <a:avLst/>
          </a:prstGeom>
        </p:spPr>
      </p:pic>
      <p:sp>
        <p:nvSpPr>
          <p:cNvPr id="2" name="スライド番号プレースホルダー 1">
            <a:extLst>
              <a:ext uri="{FF2B5EF4-FFF2-40B4-BE49-F238E27FC236}">
                <a16:creationId xmlns:a16="http://schemas.microsoft.com/office/drawing/2014/main" id="{82F430C8-95D1-48B2-B7E9-8B0D7F23443C}"/>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44BBF4E-D3A2-4DCA-9F57-CC6AF0EC048B}"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4" name="テキスト ボックス 3">
            <a:extLst>
              <a:ext uri="{FF2B5EF4-FFF2-40B4-BE49-F238E27FC236}">
                <a16:creationId xmlns:a16="http://schemas.microsoft.com/office/drawing/2014/main" id="{F9D4892A-7872-1DDC-D499-3E5B1E81C0BD}"/>
              </a:ext>
            </a:extLst>
          </p:cNvPr>
          <p:cNvSpPr txBox="1"/>
          <p:nvPr/>
        </p:nvSpPr>
        <p:spPr>
          <a:xfrm>
            <a:off x="803694" y="985219"/>
            <a:ext cx="7730706" cy="2123658"/>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200" b="1" i="0" u="none" strike="noStrike" kern="100" cap="none" spc="0" normalizeH="0" baseline="0" noProof="0" dirty="0">
                <a:ln>
                  <a:noFill/>
                </a:ln>
                <a:effectLst/>
                <a:uLnTx/>
                <a:uFillTx/>
                <a:latin typeface="BIZ UDPゴシック" panose="020B0400000000000000" pitchFamily="50" charset="-128"/>
                <a:ea typeface="BIZ UDPゴシック" panose="020B0400000000000000" pitchFamily="50" charset="-128"/>
                <a:cs typeface="Courier New" panose="02070309020205020404" pitchFamily="49" charset="0"/>
              </a:rPr>
              <a:t>　</a:t>
            </a:r>
            <a:r>
              <a:rPr kumimoji="0" lang="ja-JP" altLang="ja-JP" sz="1200" b="1" i="0" u="none" strike="noStrike" kern="100" cap="none" spc="0" normalizeH="0" baseline="0" noProof="0" dirty="0">
                <a:ln>
                  <a:noFill/>
                </a:ln>
                <a:effectLst/>
                <a:uLnTx/>
                <a:uFillTx/>
                <a:latin typeface="BIZ UDPゴシック" panose="020B0400000000000000" pitchFamily="50" charset="-128"/>
                <a:ea typeface="BIZ UDPゴシック" panose="020B0400000000000000" pitchFamily="50" charset="-128"/>
                <a:cs typeface="Courier New" panose="02070309020205020404" pitchFamily="49" charset="0"/>
              </a:rPr>
              <a:t>■</a:t>
            </a:r>
            <a:r>
              <a:rPr kumimoji="0" lang="ja-JP" altLang="en-US" sz="1200" b="1" i="0" u="none" strike="noStrike" kern="100" cap="none" spc="0" normalizeH="0" baseline="0" noProof="0" dirty="0">
                <a:ln>
                  <a:noFill/>
                </a:ln>
                <a:effectLst/>
                <a:uLnTx/>
                <a:uFillTx/>
                <a:latin typeface="BIZ UDPゴシック" panose="020B0400000000000000" pitchFamily="50" charset="-128"/>
                <a:ea typeface="BIZ UDPゴシック" panose="020B0400000000000000" pitchFamily="50" charset="-128"/>
                <a:cs typeface="Courier New" panose="02070309020205020404" pitchFamily="49" charset="0"/>
              </a:rPr>
              <a:t>問合せ先＝</a:t>
            </a:r>
            <a:r>
              <a:rPr kumimoji="0" lang="ja-JP" altLang="ja-JP" sz="1200" b="1" i="0" u="none" strike="noStrike" kern="100" cap="none" spc="0" normalizeH="0" baseline="0" noProof="0" dirty="0">
                <a:ln>
                  <a:noFill/>
                </a:ln>
                <a:effectLst/>
                <a:uLnTx/>
                <a:uFillTx/>
                <a:latin typeface="BIZ UDPゴシック" panose="020B0400000000000000" pitchFamily="50" charset="-128"/>
                <a:ea typeface="BIZ UDPゴシック" panose="020B0400000000000000" pitchFamily="50" charset="-128"/>
                <a:cs typeface="Courier New" panose="02070309020205020404" pitchFamily="49" charset="0"/>
              </a:rPr>
              <a:t>外部サイトへのリンク（誘導</a:t>
            </a:r>
            <a:r>
              <a:rPr kumimoji="0" lang="en-US" altLang="ja-JP" sz="1200" b="1" i="0" u="none" strike="noStrike" kern="100" cap="none" spc="0" normalizeH="0" baseline="0" noProof="0" dirty="0">
                <a:ln>
                  <a:noFill/>
                </a:ln>
                <a:effectLst/>
                <a:uLnTx/>
                <a:uFillTx/>
                <a:latin typeface="BIZ UDPゴシック" panose="020B0400000000000000" pitchFamily="50" charset="-128"/>
                <a:ea typeface="BIZ UDPゴシック" panose="020B0400000000000000" pitchFamily="50" charset="-128"/>
                <a:cs typeface="Courier New" panose="02070309020205020404" pitchFamily="49" charset="0"/>
              </a:rPr>
              <a:t>URL</a:t>
            </a:r>
            <a:r>
              <a:rPr kumimoji="0" lang="ja-JP" altLang="ja-JP" sz="1200" b="1" i="0" u="none" strike="noStrike" kern="100" cap="none" spc="0" normalizeH="0" baseline="0" noProof="0" dirty="0">
                <a:ln>
                  <a:noFill/>
                </a:ln>
                <a:effectLst/>
                <a:uLnTx/>
                <a:uFillTx/>
                <a:latin typeface="BIZ UDPゴシック" panose="020B0400000000000000" pitchFamily="50" charset="-128"/>
                <a:ea typeface="BIZ UDPゴシック" panose="020B0400000000000000" pitchFamily="50" charset="-128"/>
                <a:cs typeface="Courier New" panose="02070309020205020404" pitchFamily="49" charset="0"/>
              </a:rPr>
              <a:t>）</a:t>
            </a:r>
            <a:r>
              <a:rPr kumimoji="0" lang="ja-JP" altLang="en-US" sz="1200" b="1" i="0" u="none" strike="noStrike" kern="100" cap="none" spc="0" normalizeH="0" baseline="0" noProof="0" dirty="0">
                <a:ln>
                  <a:noFill/>
                </a:ln>
                <a:effectLst/>
                <a:uLnTx/>
                <a:uFillTx/>
                <a:latin typeface="BIZ UDPゴシック" panose="020B0400000000000000" pitchFamily="50" charset="-128"/>
                <a:ea typeface="BIZ UDPゴシック" panose="020B0400000000000000" pitchFamily="50" charset="-128"/>
                <a:cs typeface="Courier New" panose="02070309020205020404" pitchFamily="49" charset="0"/>
              </a:rPr>
              <a:t>掲載は</a:t>
            </a:r>
            <a:r>
              <a:rPr kumimoji="0" lang="en-US" altLang="ja-JP" sz="1200" b="1" i="0" u="none" strike="noStrike" kern="100" cap="none" spc="0" normalizeH="0" baseline="0" noProof="0" dirty="0">
                <a:ln>
                  <a:noFill/>
                </a:ln>
                <a:effectLst/>
                <a:uLnTx/>
                <a:uFillTx/>
                <a:latin typeface="BIZ UDPゴシック" panose="020B0400000000000000" pitchFamily="50" charset="-128"/>
                <a:ea typeface="BIZ UDPゴシック" panose="020B0400000000000000" pitchFamily="50" charset="-128"/>
                <a:cs typeface="Courier New" panose="02070309020205020404" pitchFamily="49" charset="0"/>
              </a:rPr>
              <a:t>3</a:t>
            </a:r>
            <a:r>
              <a:rPr kumimoji="0" lang="ja-JP" altLang="en-US" sz="1200" b="1" i="0" u="none" strike="noStrike" kern="100" cap="none" spc="0" normalizeH="0" baseline="0" noProof="0" dirty="0">
                <a:ln>
                  <a:noFill/>
                </a:ln>
                <a:effectLst/>
                <a:uLnTx/>
                <a:uFillTx/>
                <a:latin typeface="BIZ UDPゴシック" panose="020B0400000000000000" pitchFamily="50" charset="-128"/>
                <a:ea typeface="BIZ UDPゴシック" panose="020B0400000000000000" pitchFamily="50" charset="-128"/>
                <a:cs typeface="Courier New" panose="02070309020205020404" pitchFamily="49" charset="0"/>
              </a:rPr>
              <a:t>本まで</a:t>
            </a:r>
            <a:endParaRPr kumimoji="0" lang="en-US" altLang="ja-JP" sz="1200" b="1" i="0" u="none" strike="noStrike" kern="100" cap="none" spc="0" normalizeH="0" baseline="0" noProof="0" dirty="0">
              <a:ln>
                <a:noFill/>
              </a:ln>
              <a:effectLst/>
              <a:uLnTx/>
              <a:uFillTx/>
              <a:latin typeface="BIZ UDPゴシック" panose="020B0400000000000000" pitchFamily="50" charset="-128"/>
              <a:ea typeface="BIZ UDPゴシック" panose="020B0400000000000000" pitchFamily="50" charset="-128"/>
              <a:cs typeface="Courier New" panose="02070309020205020404" pitchFamily="49"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altLang="ja-JP" sz="1000" kern="100" dirty="0">
              <a:latin typeface="BIZ UDPゴシック" panose="020B0400000000000000" pitchFamily="50" charset="-128"/>
              <a:ea typeface="BIZ UDPゴシック" panose="020B0400000000000000" pitchFamily="50" charset="-128"/>
              <a:cs typeface="Courier New" panose="02070309020205020404" pitchFamily="49"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ja-JP" altLang="en-US" sz="1000" kern="100" dirty="0">
                <a:latin typeface="BIZ UDPゴシック" panose="020B0400000000000000" pitchFamily="50" charset="-128"/>
                <a:ea typeface="BIZ UDPゴシック" panose="020B0400000000000000" pitchFamily="50" charset="-128"/>
                <a:cs typeface="Courier New" panose="02070309020205020404" pitchFamily="49" charset="0"/>
              </a:rPr>
              <a:t>　　　・外部サイトへのリンク（以下、リンク）は、クリックカウントを設定し、記事巻末に必ず入れてください。</a:t>
            </a:r>
            <a:endParaRPr lang="en-US" altLang="ja-JP" sz="1000" kern="100" dirty="0">
              <a:latin typeface="BIZ UDPゴシック" panose="020B0400000000000000" pitchFamily="50" charset="-128"/>
              <a:ea typeface="BIZ UDPゴシック" panose="020B0400000000000000" pitchFamily="50" charset="-128"/>
              <a:cs typeface="Courier New" panose="02070309020205020404" pitchFamily="49"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ja-JP" altLang="en-US" sz="1000" kern="100" dirty="0">
                <a:latin typeface="BIZ UDPゴシック" panose="020B0400000000000000" pitchFamily="50" charset="-128"/>
                <a:ea typeface="BIZ UDPゴシック" panose="020B0400000000000000" pitchFamily="50" charset="-128"/>
                <a:cs typeface="Courier New" panose="02070309020205020404" pitchFamily="49" charset="0"/>
              </a:rPr>
              <a:t>　　　　３本まで可能です</a:t>
            </a:r>
            <a:endParaRPr lang="en-US" altLang="ja-JP" sz="1000" kern="100" dirty="0">
              <a:latin typeface="BIZ UDPゴシック" panose="020B0400000000000000" pitchFamily="50" charset="-128"/>
              <a:ea typeface="BIZ UDPゴシック" panose="020B0400000000000000" pitchFamily="50" charset="-128"/>
              <a:cs typeface="Courier New" panose="02070309020205020404" pitchFamily="49" charset="0"/>
            </a:endParaRPr>
          </a:p>
          <a:p>
            <a:pPr>
              <a:defRPr/>
            </a:pPr>
            <a:r>
              <a:rPr lang="ja-JP" altLang="en-US" sz="1000" kern="100" dirty="0">
                <a:latin typeface="BIZ UDPゴシック" panose="020B0400000000000000" pitchFamily="50" charset="-128"/>
                <a:ea typeface="BIZ UDPゴシック" panose="020B0400000000000000" pitchFamily="50" charset="-128"/>
                <a:cs typeface="Courier New" panose="02070309020205020404" pitchFamily="49" charset="0"/>
              </a:rPr>
              <a:t>　　　・テキストリンク、バナーともに可</a:t>
            </a:r>
            <a:endParaRPr kumimoji="0" lang="ja-JP" altLang="ja-JP" sz="1000" b="0" i="0" u="none" strike="noStrike" kern="100" cap="none" spc="0" normalizeH="0" baseline="0" noProof="0" dirty="0">
              <a:ln>
                <a:noFill/>
              </a:ln>
              <a:effectLst/>
              <a:uLnTx/>
              <a:uFillTx/>
              <a:latin typeface="BIZ UDPゴシック" panose="020B0400000000000000" pitchFamily="50" charset="-128"/>
              <a:ea typeface="BIZ UDPゴシック" panose="020B0400000000000000" pitchFamily="50" charset="-128"/>
              <a:cs typeface="Courier New" panose="02070309020205020404" pitchFamily="49"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00" cap="none" spc="0" normalizeH="0" baseline="0" noProof="0" dirty="0">
                <a:ln>
                  <a:noFill/>
                </a:ln>
                <a:effectLst/>
                <a:uLnTx/>
                <a:uFillTx/>
                <a:latin typeface="BIZ UDPゴシック" panose="020B0400000000000000" pitchFamily="50" charset="-128"/>
                <a:ea typeface="BIZ UDPゴシック" panose="020B0400000000000000" pitchFamily="50" charset="-128"/>
                <a:cs typeface="Courier New" panose="02070309020205020404" pitchFamily="49" charset="0"/>
              </a:rPr>
              <a:t>　　　</a:t>
            </a:r>
            <a:r>
              <a:rPr kumimoji="0" lang="ja-JP" altLang="ja-JP" sz="1000" b="0" i="0" u="none" strike="noStrike" kern="100" cap="none" spc="0" normalizeH="0" baseline="0" noProof="0" dirty="0">
                <a:ln>
                  <a:noFill/>
                </a:ln>
                <a:effectLst/>
                <a:uLnTx/>
                <a:uFillTx/>
                <a:latin typeface="BIZ UDPゴシック" panose="020B0400000000000000" pitchFamily="50" charset="-128"/>
                <a:ea typeface="BIZ UDPゴシック" panose="020B0400000000000000" pitchFamily="50" charset="-128"/>
                <a:cs typeface="Courier New" panose="02070309020205020404" pitchFamily="49" charset="0"/>
              </a:rPr>
              <a:t>・本文文章中に、リンクを入れることは不可</a:t>
            </a:r>
            <a:endParaRPr kumimoji="0" lang="en-US" altLang="ja-JP" sz="1000" b="0" i="0" u="none" strike="noStrike" kern="100" cap="none" spc="0" normalizeH="0" baseline="0" noProof="0" dirty="0">
              <a:ln>
                <a:noFill/>
              </a:ln>
              <a:effectLst/>
              <a:uLnTx/>
              <a:uFillTx/>
              <a:latin typeface="BIZ UDPゴシック" panose="020B0400000000000000" pitchFamily="50" charset="-128"/>
              <a:ea typeface="BIZ UDPゴシック" panose="020B0400000000000000" pitchFamily="50" charset="-128"/>
              <a:cs typeface="Courier New" panose="02070309020205020404" pitchFamily="49"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ja-JP" sz="1000" b="0" i="0" u="none" strike="noStrike" kern="100" cap="none" spc="0" normalizeH="0" baseline="0" noProof="0" dirty="0">
              <a:ln>
                <a:noFill/>
              </a:ln>
              <a:effectLst/>
              <a:uLnTx/>
              <a:uFillTx/>
              <a:latin typeface="BIZ UDPゴシック" panose="020B0400000000000000" pitchFamily="50" charset="-128"/>
              <a:ea typeface="BIZ UDPゴシック" panose="020B0400000000000000" pitchFamily="50" charset="-128"/>
              <a:cs typeface="Courier New" panose="02070309020205020404" pitchFamily="49" charset="0"/>
            </a:endParaRPr>
          </a:p>
          <a:p>
            <a:pPr>
              <a:defRPr/>
            </a:pPr>
            <a:r>
              <a:rPr kumimoji="0" lang="ja-JP" altLang="en-US" sz="1000" b="0" i="0" u="none" strike="noStrike" kern="100" cap="none" spc="0" normalizeH="0" baseline="0" noProof="0" dirty="0">
                <a:ln>
                  <a:noFill/>
                </a:ln>
                <a:effectLst/>
                <a:uLnTx/>
                <a:uFillTx/>
                <a:latin typeface="BIZ UDPゴシック" panose="020B0400000000000000" pitchFamily="50" charset="-128"/>
                <a:ea typeface="BIZ UDPゴシック" panose="020B0400000000000000" pitchFamily="50" charset="-128"/>
                <a:cs typeface="Courier New" panose="02070309020205020404" pitchFamily="49" charset="0"/>
              </a:rPr>
              <a:t>　　　</a:t>
            </a:r>
            <a:r>
              <a:rPr kumimoji="0" lang="ja-JP" altLang="ja-JP" sz="1000" b="0" i="0" u="none" strike="noStrike" kern="100" cap="none" spc="0" normalizeH="0" baseline="0" noProof="0" dirty="0">
                <a:ln>
                  <a:noFill/>
                </a:ln>
                <a:effectLst/>
                <a:uLnTx/>
                <a:uFillTx/>
                <a:latin typeface="BIZ UDPゴシック" panose="020B0400000000000000" pitchFamily="50" charset="-128"/>
                <a:ea typeface="BIZ UDPゴシック" panose="020B0400000000000000" pitchFamily="50" charset="-128"/>
                <a:cs typeface="Courier New" panose="02070309020205020404" pitchFamily="49" charset="0"/>
              </a:rPr>
              <a:t>・各ページ</a:t>
            </a:r>
            <a:r>
              <a:rPr kumimoji="0" lang="ja-JP" altLang="en-US" sz="1000" b="0" i="0" u="none" strike="noStrike" kern="100" cap="none" spc="0" normalizeH="0" baseline="0" noProof="0" dirty="0">
                <a:ln>
                  <a:noFill/>
                </a:ln>
                <a:effectLst/>
                <a:uLnTx/>
                <a:uFillTx/>
                <a:latin typeface="BIZ UDPゴシック" panose="020B0400000000000000" pitchFamily="50" charset="-128"/>
                <a:ea typeface="BIZ UDPゴシック" panose="020B0400000000000000" pitchFamily="50" charset="-128"/>
                <a:cs typeface="Courier New" panose="02070309020205020404" pitchFamily="49" charset="0"/>
              </a:rPr>
              <a:t>の</a:t>
            </a:r>
            <a:r>
              <a:rPr kumimoji="0" lang="ja-JP" altLang="ja-JP" sz="1000" b="0" i="0" u="none" strike="noStrike" kern="100" cap="none" spc="0" normalizeH="0" baseline="0" noProof="0" dirty="0">
                <a:ln>
                  <a:noFill/>
                </a:ln>
                <a:effectLst/>
                <a:uLnTx/>
                <a:uFillTx/>
                <a:latin typeface="BIZ UDPゴシック" panose="020B0400000000000000" pitchFamily="50" charset="-128"/>
                <a:ea typeface="BIZ UDPゴシック" panose="020B0400000000000000" pitchFamily="50" charset="-128"/>
                <a:cs typeface="Courier New" panose="02070309020205020404" pitchFamily="49" charset="0"/>
              </a:rPr>
              <a:t>本文直下に</a:t>
            </a:r>
            <a:r>
              <a:rPr kumimoji="0" lang="ja-JP" altLang="en-US" sz="1000" b="0" i="0" u="none" strike="noStrike" kern="100" cap="none" spc="0" normalizeH="0" baseline="0" noProof="0" dirty="0">
                <a:ln>
                  <a:noFill/>
                </a:ln>
                <a:effectLst/>
                <a:uLnTx/>
                <a:uFillTx/>
                <a:latin typeface="BIZ UDPゴシック" panose="020B0400000000000000" pitchFamily="50" charset="-128"/>
                <a:ea typeface="BIZ UDPゴシック" panose="020B0400000000000000" pitchFamily="50" charset="-128"/>
                <a:cs typeface="Courier New" panose="02070309020205020404" pitchFamily="49" charset="0"/>
              </a:rPr>
              <a:t>リンクを</a:t>
            </a:r>
            <a:r>
              <a:rPr kumimoji="0" lang="ja-JP" altLang="ja-JP" sz="1000" b="0" i="0" u="none" strike="noStrike" kern="100" cap="none" spc="0" normalizeH="0" baseline="0" noProof="0" dirty="0">
                <a:ln>
                  <a:noFill/>
                </a:ln>
                <a:effectLst/>
                <a:uLnTx/>
                <a:uFillTx/>
                <a:latin typeface="BIZ UDPゴシック" panose="020B0400000000000000" pitchFamily="50" charset="-128"/>
                <a:ea typeface="BIZ UDPゴシック" panose="020B0400000000000000" pitchFamily="50" charset="-128"/>
                <a:cs typeface="Courier New" panose="02070309020205020404" pitchFamily="49" charset="0"/>
              </a:rPr>
              <a:t>掲載することも可。ただし</a:t>
            </a:r>
            <a:r>
              <a:rPr kumimoji="0" lang="ja-JP" altLang="en-US" sz="1000" b="0" i="0" u="none" strike="noStrike" kern="100" cap="none" spc="0" normalizeH="0" baseline="0" noProof="0" dirty="0">
                <a:ln>
                  <a:noFill/>
                </a:ln>
                <a:effectLst/>
                <a:uLnTx/>
                <a:uFillTx/>
                <a:latin typeface="BIZ UDPゴシック" panose="020B0400000000000000" pitchFamily="50" charset="-128"/>
                <a:ea typeface="BIZ UDPゴシック" panose="020B0400000000000000" pitchFamily="50" charset="-128"/>
                <a:cs typeface="Courier New" panose="02070309020205020404" pitchFamily="49" charset="0"/>
              </a:rPr>
              <a:t>各ページ</a:t>
            </a:r>
            <a:r>
              <a:rPr kumimoji="0" lang="en-US" altLang="ja-JP" sz="1000" b="0" i="0" u="none" strike="noStrike" kern="100" cap="none" spc="0" normalizeH="0" baseline="0" noProof="0" dirty="0">
                <a:ln>
                  <a:noFill/>
                </a:ln>
                <a:effectLst/>
                <a:uLnTx/>
                <a:uFillTx/>
                <a:latin typeface="BIZ UDPゴシック" panose="020B0400000000000000" pitchFamily="50" charset="-128"/>
                <a:ea typeface="BIZ UDPゴシック" panose="020B0400000000000000" pitchFamily="50" charset="-128"/>
                <a:cs typeface="Courier New" panose="02070309020205020404" pitchFamily="49" charset="0"/>
              </a:rPr>
              <a:t>1</a:t>
            </a:r>
            <a:r>
              <a:rPr kumimoji="0" lang="ja-JP" altLang="ja-JP" sz="1000" b="0" i="0" u="none" strike="noStrike" kern="100" cap="none" spc="0" normalizeH="0" baseline="0" noProof="0" dirty="0">
                <a:ln>
                  <a:noFill/>
                </a:ln>
                <a:effectLst/>
                <a:uLnTx/>
                <a:uFillTx/>
                <a:latin typeface="BIZ UDPゴシック" panose="020B0400000000000000" pitchFamily="50" charset="-128"/>
                <a:ea typeface="BIZ UDPゴシック" panose="020B0400000000000000" pitchFamily="50" charset="-128"/>
                <a:cs typeface="Courier New" panose="02070309020205020404" pitchFamily="49" charset="0"/>
              </a:rPr>
              <a:t>本ずつのみ</a:t>
            </a:r>
            <a:r>
              <a:rPr lang="ja-JP" altLang="ja-JP" sz="1000" kern="100" dirty="0">
                <a:latin typeface="BIZ UDPゴシック" panose="020B0400000000000000" pitchFamily="50" charset="-128"/>
                <a:ea typeface="BIZ UDPゴシック" panose="020B0400000000000000" pitchFamily="50" charset="-128"/>
                <a:cs typeface="Courier New" panose="02070309020205020404" pitchFamily="49" charset="0"/>
              </a:rPr>
              <a:t>（途中流出の</a:t>
            </a:r>
            <a:r>
              <a:rPr lang="ja-JP" altLang="en-US" sz="1000" kern="100" dirty="0">
                <a:latin typeface="BIZ UDPゴシック" panose="020B0400000000000000" pitchFamily="50" charset="-128"/>
                <a:ea typeface="BIZ UDPゴシック" panose="020B0400000000000000" pitchFamily="50" charset="-128"/>
                <a:cs typeface="Courier New" panose="02070309020205020404" pitchFamily="49" charset="0"/>
              </a:rPr>
              <a:t>確率</a:t>
            </a:r>
            <a:r>
              <a:rPr lang="ja-JP" altLang="ja-JP" sz="1000" kern="100" dirty="0">
                <a:latin typeface="BIZ UDPゴシック" panose="020B0400000000000000" pitchFamily="50" charset="-128"/>
                <a:ea typeface="BIZ UDPゴシック" panose="020B0400000000000000" pitchFamily="50" charset="-128"/>
                <a:cs typeface="Courier New" panose="02070309020205020404" pitchFamily="49" charset="0"/>
              </a:rPr>
              <a:t>が上がるケースあり）</a:t>
            </a:r>
            <a:r>
              <a:rPr lang="ja-JP" altLang="en-US" sz="1000" kern="100" dirty="0">
                <a:latin typeface="BIZ UDPゴシック" panose="020B0400000000000000" pitchFamily="50" charset="-128"/>
                <a:ea typeface="BIZ UDPゴシック" panose="020B0400000000000000" pitchFamily="50" charset="-128"/>
                <a:cs typeface="Courier New" panose="02070309020205020404" pitchFamily="49" charset="0"/>
              </a:rPr>
              <a:t>。</a:t>
            </a:r>
            <a:endParaRPr lang="en-US" altLang="ja-JP" sz="1000" kern="100" dirty="0">
              <a:latin typeface="BIZ UDPゴシック" panose="020B0400000000000000" pitchFamily="50" charset="-128"/>
              <a:ea typeface="BIZ UDPゴシック" panose="020B0400000000000000" pitchFamily="50" charset="-128"/>
              <a:cs typeface="Courier New" panose="02070309020205020404" pitchFamily="49" charset="0"/>
            </a:endParaRPr>
          </a:p>
          <a:p>
            <a:pPr lvl="0">
              <a:defRPr/>
            </a:pPr>
            <a:r>
              <a:rPr lang="ja-JP" altLang="en-US" sz="1000" kern="100" dirty="0">
                <a:latin typeface="BIZ UDPゴシック" panose="020B0400000000000000" pitchFamily="50" charset="-128"/>
                <a:ea typeface="BIZ UDPゴシック" panose="020B0400000000000000" pitchFamily="50" charset="-128"/>
                <a:cs typeface="Courier New" panose="02070309020205020404" pitchFamily="49" charset="0"/>
              </a:rPr>
              <a:t>　　　</a:t>
            </a:r>
            <a:r>
              <a:rPr lang="ja-JP" altLang="ja-JP" sz="1000" kern="100" dirty="0">
                <a:latin typeface="BIZ UDPゴシック" panose="020B0400000000000000" pitchFamily="50" charset="-128"/>
                <a:ea typeface="BIZ UDPゴシック" panose="020B0400000000000000" pitchFamily="50" charset="-128"/>
                <a:cs typeface="Courier New" panose="02070309020205020404" pitchFamily="49" charset="0"/>
              </a:rPr>
              <a:t>・図版のキャプション内にリンクを入れることも可。</a:t>
            </a:r>
            <a:r>
              <a:rPr lang="ja-JP" altLang="en-US" sz="1000" kern="100" dirty="0">
                <a:latin typeface="BIZ UDPゴシック" panose="020B0400000000000000" pitchFamily="50" charset="-128"/>
                <a:ea typeface="BIZ UDPゴシック" panose="020B0400000000000000" pitchFamily="50" charset="-128"/>
                <a:cs typeface="Courier New" panose="02070309020205020404" pitchFamily="49" charset="0"/>
              </a:rPr>
              <a:t>（</a:t>
            </a:r>
            <a:r>
              <a:rPr lang="ja-JP" altLang="ja-JP" sz="1000" kern="100" dirty="0">
                <a:latin typeface="BIZ UDPゴシック" panose="020B0400000000000000" pitchFamily="50" charset="-128"/>
                <a:ea typeface="BIZ UDPゴシック" panose="020B0400000000000000" pitchFamily="50" charset="-128"/>
                <a:cs typeface="Courier New" panose="02070309020205020404" pitchFamily="49" charset="0"/>
              </a:rPr>
              <a:t>途中流出の</a:t>
            </a:r>
            <a:r>
              <a:rPr lang="ja-JP" altLang="en-US" sz="1000" kern="100" dirty="0">
                <a:latin typeface="BIZ UDPゴシック" panose="020B0400000000000000" pitchFamily="50" charset="-128"/>
                <a:ea typeface="BIZ UDPゴシック" panose="020B0400000000000000" pitchFamily="50" charset="-128"/>
                <a:cs typeface="Courier New" panose="02070309020205020404" pitchFamily="49" charset="0"/>
              </a:rPr>
              <a:t>確率</a:t>
            </a:r>
            <a:r>
              <a:rPr lang="ja-JP" altLang="ja-JP" sz="1000" kern="100" dirty="0">
                <a:latin typeface="BIZ UDPゴシック" panose="020B0400000000000000" pitchFamily="50" charset="-128"/>
                <a:ea typeface="BIZ UDPゴシック" panose="020B0400000000000000" pitchFamily="50" charset="-128"/>
                <a:cs typeface="Courier New" panose="02070309020205020404" pitchFamily="49" charset="0"/>
              </a:rPr>
              <a:t>が上がるケースあり）</a:t>
            </a:r>
            <a:r>
              <a:rPr lang="ja-JP" altLang="en-US" sz="1000" kern="100" dirty="0">
                <a:latin typeface="BIZ UDPゴシック" panose="020B0400000000000000" pitchFamily="50" charset="-128"/>
                <a:ea typeface="BIZ UDPゴシック" panose="020B0400000000000000" pitchFamily="50" charset="-128"/>
                <a:cs typeface="Courier New" panose="02070309020205020404" pitchFamily="49" charset="0"/>
              </a:rPr>
              <a:t>。</a:t>
            </a:r>
            <a:endParaRPr lang="en-US" altLang="ja-JP" sz="1000" kern="100" dirty="0">
              <a:latin typeface="BIZ UDPゴシック" panose="020B0400000000000000" pitchFamily="50" charset="-128"/>
              <a:ea typeface="BIZ UDPゴシック" panose="020B0400000000000000" pitchFamily="50" charset="-128"/>
              <a:cs typeface="Courier New" panose="02070309020205020404" pitchFamily="49" charset="0"/>
            </a:endParaRPr>
          </a:p>
          <a:p>
            <a:pPr lvl="0">
              <a:defRPr/>
            </a:pPr>
            <a:r>
              <a:rPr lang="ja-JP" altLang="en-US" sz="1000" kern="100" dirty="0">
                <a:latin typeface="BIZ UDPゴシック" panose="020B0400000000000000" pitchFamily="50" charset="-128"/>
                <a:ea typeface="BIZ UDPゴシック" panose="020B0400000000000000" pitchFamily="50" charset="-128"/>
                <a:cs typeface="Courier New" panose="02070309020205020404" pitchFamily="49" charset="0"/>
              </a:rPr>
              <a:t>　　　　画像に直接リンクを貼ることは不可。</a:t>
            </a:r>
            <a:endParaRPr kumimoji="0" lang="en-US" altLang="ja-JP" sz="1000" b="0" i="0" u="none" strike="noStrike" kern="100" cap="none" spc="0" normalizeH="0" baseline="0" noProof="0" dirty="0">
              <a:ln>
                <a:noFill/>
              </a:ln>
              <a:effectLst/>
              <a:uLnTx/>
              <a:uFillTx/>
              <a:latin typeface="BIZ UDPゴシック" panose="020B0400000000000000" pitchFamily="50" charset="-128"/>
              <a:ea typeface="BIZ UDPゴシック" panose="020B0400000000000000" pitchFamily="50" charset="-128"/>
              <a:cs typeface="Courier New" panose="02070309020205020404" pitchFamily="49"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00" cap="none" spc="0" normalizeH="0" baseline="0" noProof="0" dirty="0">
                <a:ln>
                  <a:noFill/>
                </a:ln>
                <a:effectLst/>
                <a:uLnTx/>
                <a:uFillTx/>
                <a:latin typeface="BIZ UDPゴシック" panose="020B0400000000000000" pitchFamily="50" charset="-128"/>
                <a:ea typeface="BIZ UDPゴシック" panose="020B0400000000000000" pitchFamily="50" charset="-128"/>
                <a:cs typeface="Courier New" panose="02070309020205020404" pitchFamily="49" charset="0"/>
              </a:rPr>
              <a:t>　　　　　　　　　</a:t>
            </a:r>
            <a:endParaRPr kumimoji="0" lang="ja-JP" altLang="ja-JP" sz="1000" b="0" i="0" u="none" strike="noStrike" kern="100" cap="none" spc="0" normalizeH="0" baseline="0" noProof="0" dirty="0">
              <a:ln>
                <a:noFill/>
              </a:ln>
              <a:effectLst/>
              <a:uLnTx/>
              <a:uFillTx/>
              <a:latin typeface="BIZ UDPゴシック" panose="020B0400000000000000" pitchFamily="50" charset="-128"/>
              <a:ea typeface="BIZ UDPゴシック" panose="020B0400000000000000" pitchFamily="50" charset="-128"/>
              <a:cs typeface="Courier New" panose="02070309020205020404" pitchFamily="49" charset="0"/>
            </a:endParaRPr>
          </a:p>
          <a:p>
            <a:pPr lvl="0">
              <a:defRPr/>
            </a:pPr>
            <a:r>
              <a:rPr kumimoji="0" lang="ja-JP" altLang="en-US" sz="1000" b="0" i="0" u="none" strike="noStrike" kern="100" cap="none" spc="0" normalizeH="0" baseline="0" noProof="0" dirty="0">
                <a:ln>
                  <a:noFill/>
                </a:ln>
                <a:effectLst/>
                <a:uLnTx/>
                <a:uFillTx/>
                <a:latin typeface="BIZ UDPゴシック" panose="020B0400000000000000" pitchFamily="50" charset="-128"/>
                <a:ea typeface="BIZ UDPゴシック" panose="020B0400000000000000" pitchFamily="50" charset="-128"/>
                <a:cs typeface="Courier New" panose="02070309020205020404" pitchFamily="49" charset="0"/>
              </a:rPr>
              <a:t>　　　</a:t>
            </a:r>
            <a:r>
              <a:rPr kumimoji="0" lang="ja-JP" altLang="ja-JP" sz="1000" b="0" i="0" u="none" strike="noStrike" kern="100" cap="none" spc="0" normalizeH="0" baseline="0" noProof="0" dirty="0">
                <a:ln>
                  <a:noFill/>
                </a:ln>
                <a:effectLst/>
                <a:uLnTx/>
                <a:uFillTx/>
                <a:latin typeface="BIZ UDPゴシック" panose="020B0400000000000000" pitchFamily="50" charset="-128"/>
                <a:ea typeface="BIZ UDPゴシック" panose="020B0400000000000000" pitchFamily="50" charset="-128"/>
                <a:cs typeface="Courier New" panose="02070309020205020404" pitchFamily="49" charset="0"/>
              </a:rPr>
              <a:t>・</a:t>
            </a:r>
            <a:r>
              <a:rPr lang="ja-JP" altLang="en-US" sz="1000" kern="100" dirty="0">
                <a:latin typeface="BIZ UDPゴシック" panose="020B0400000000000000" pitchFamily="50" charset="-128"/>
                <a:ea typeface="BIZ UDPゴシック" panose="020B0400000000000000" pitchFamily="50" charset="-128"/>
                <a:cs typeface="Courier New" panose="02070309020205020404" pitchFamily="49" charset="0"/>
              </a:rPr>
              <a:t>同年度内の</a:t>
            </a:r>
            <a:r>
              <a:rPr lang="ja-JP" altLang="ja-JP" sz="1000" kern="100" dirty="0">
                <a:latin typeface="BIZ UDPゴシック" panose="020B0400000000000000" pitchFamily="50" charset="-128"/>
                <a:ea typeface="BIZ UDPゴシック" panose="020B0400000000000000" pitchFamily="50" charset="-128"/>
                <a:cs typeface="Courier New" panose="02070309020205020404" pitchFamily="49" charset="0"/>
              </a:rPr>
              <a:t>別日公開の</a:t>
            </a:r>
            <a:r>
              <a:rPr kumimoji="0" lang="ja-JP" altLang="ja-JP" sz="1000" b="0" i="0" u="none" strike="noStrike" kern="100" cap="none" spc="0" normalizeH="0" baseline="0" noProof="0" dirty="0">
                <a:ln>
                  <a:noFill/>
                </a:ln>
                <a:effectLst/>
                <a:uLnTx/>
                <a:uFillTx/>
                <a:latin typeface="BIZ UDPゴシック" panose="020B0400000000000000" pitchFamily="50" charset="-128"/>
                <a:ea typeface="BIZ UDPゴシック" panose="020B0400000000000000" pitchFamily="50" charset="-128"/>
                <a:cs typeface="Courier New" panose="02070309020205020404" pitchFamily="49" charset="0"/>
              </a:rPr>
              <a:t>連載</a:t>
            </a:r>
            <a:r>
              <a:rPr kumimoji="0" lang="ja-JP" altLang="en-US" sz="1000" b="0" i="0" u="none" strike="noStrike" kern="100" cap="none" spc="0" normalizeH="0" baseline="0" noProof="0" dirty="0">
                <a:ln>
                  <a:noFill/>
                </a:ln>
                <a:effectLst/>
                <a:uLnTx/>
                <a:uFillTx/>
                <a:latin typeface="BIZ UDPゴシック" panose="020B0400000000000000" pitchFamily="50" charset="-128"/>
                <a:ea typeface="BIZ UDPゴシック" panose="020B0400000000000000" pitchFamily="50" charset="-128"/>
                <a:cs typeface="Courier New" panose="02070309020205020404" pitchFamily="49" charset="0"/>
              </a:rPr>
              <a:t>ネイティブ</a:t>
            </a:r>
            <a:r>
              <a:rPr kumimoji="0" lang="en-US" altLang="ja-JP" sz="1000" b="0" i="0" u="none" strike="noStrike" kern="100" cap="none" spc="0" normalizeH="0" baseline="0" noProof="0" dirty="0">
                <a:ln>
                  <a:noFill/>
                </a:ln>
                <a:effectLst/>
                <a:uLnTx/>
                <a:uFillTx/>
                <a:latin typeface="BIZ UDPゴシック" panose="020B0400000000000000" pitchFamily="50" charset="-128"/>
                <a:ea typeface="BIZ UDPゴシック" panose="020B0400000000000000" pitchFamily="50" charset="-128"/>
                <a:cs typeface="Courier New" panose="02070309020205020404" pitchFamily="49" charset="0"/>
              </a:rPr>
              <a:t>TU</a:t>
            </a:r>
            <a:r>
              <a:rPr kumimoji="0" lang="ja-JP" altLang="ja-JP" sz="1000" b="0" i="0" u="none" strike="noStrike" kern="100" cap="none" spc="0" normalizeH="0" baseline="0" noProof="0" dirty="0">
                <a:ln>
                  <a:noFill/>
                </a:ln>
                <a:effectLst/>
                <a:uLnTx/>
                <a:uFillTx/>
                <a:latin typeface="BIZ UDPゴシック" panose="020B0400000000000000" pitchFamily="50" charset="-128"/>
                <a:ea typeface="BIZ UDPゴシック" panose="020B0400000000000000" pitchFamily="50" charset="-128"/>
                <a:cs typeface="Courier New" panose="02070309020205020404" pitchFamily="49" charset="0"/>
              </a:rPr>
              <a:t>記事・連続</a:t>
            </a:r>
            <a:r>
              <a:rPr kumimoji="0" lang="ja-JP" altLang="en-US" sz="1000" b="0" i="0" u="none" strike="noStrike" kern="100" cap="none" spc="0" normalizeH="0" baseline="0" noProof="0" dirty="0">
                <a:ln>
                  <a:noFill/>
                </a:ln>
                <a:effectLst/>
                <a:uLnTx/>
                <a:uFillTx/>
                <a:latin typeface="BIZ UDPゴシック" panose="020B0400000000000000" pitchFamily="50" charset="-128"/>
                <a:ea typeface="BIZ UDPゴシック" panose="020B0400000000000000" pitchFamily="50" charset="-128"/>
                <a:cs typeface="Courier New" panose="02070309020205020404" pitchFamily="49" charset="0"/>
              </a:rPr>
              <a:t>ネイティブ</a:t>
            </a:r>
            <a:r>
              <a:rPr kumimoji="0" lang="en-US" altLang="ja-JP" sz="1000" b="0" i="0" u="none" strike="noStrike" kern="100" cap="none" spc="0" normalizeH="0" baseline="0" noProof="0" dirty="0">
                <a:ln>
                  <a:noFill/>
                </a:ln>
                <a:effectLst/>
                <a:uLnTx/>
                <a:uFillTx/>
                <a:latin typeface="BIZ UDPゴシック" panose="020B0400000000000000" pitchFamily="50" charset="-128"/>
                <a:ea typeface="BIZ UDPゴシック" panose="020B0400000000000000" pitchFamily="50" charset="-128"/>
                <a:cs typeface="Courier New" panose="02070309020205020404" pitchFamily="49" charset="0"/>
              </a:rPr>
              <a:t>TU</a:t>
            </a:r>
            <a:r>
              <a:rPr lang="ja-JP" altLang="en-US" sz="1000" kern="100" dirty="0">
                <a:latin typeface="BIZ UDPゴシック" panose="020B0400000000000000" pitchFamily="50" charset="-128"/>
                <a:ea typeface="BIZ UDPゴシック" panose="020B0400000000000000" pitchFamily="50" charset="-128"/>
                <a:cs typeface="Courier New" panose="02070309020205020404" pitchFamily="49" charset="0"/>
              </a:rPr>
              <a:t>は、記事相互に</a:t>
            </a:r>
            <a:r>
              <a:rPr kumimoji="0" lang="ja-JP" altLang="ja-JP" sz="1000" b="0" i="0" u="none" strike="noStrike" kern="100" cap="none" spc="0" normalizeH="0" baseline="0" noProof="0" dirty="0">
                <a:ln>
                  <a:noFill/>
                </a:ln>
                <a:effectLst/>
                <a:uLnTx/>
                <a:uFillTx/>
                <a:latin typeface="BIZ UDPゴシック" panose="020B0400000000000000" pitchFamily="50" charset="-128"/>
                <a:ea typeface="BIZ UDPゴシック" panose="020B0400000000000000" pitchFamily="50" charset="-128"/>
                <a:cs typeface="Courier New" panose="02070309020205020404" pitchFamily="49" charset="0"/>
              </a:rPr>
              <a:t>リンクも入れること</a:t>
            </a:r>
            <a:r>
              <a:rPr kumimoji="0" lang="ja-JP" altLang="en-US" sz="1000" b="0" i="0" u="none" strike="noStrike" kern="100" cap="none" spc="0" normalizeH="0" baseline="0" noProof="0" dirty="0">
                <a:ln>
                  <a:noFill/>
                </a:ln>
                <a:effectLst/>
                <a:uLnTx/>
                <a:uFillTx/>
                <a:latin typeface="BIZ UDPゴシック" panose="020B0400000000000000" pitchFamily="50" charset="-128"/>
                <a:ea typeface="BIZ UDPゴシック" panose="020B0400000000000000" pitchFamily="50" charset="-128"/>
                <a:cs typeface="Courier New" panose="02070309020205020404" pitchFamily="49" charset="0"/>
              </a:rPr>
              <a:t>が</a:t>
            </a:r>
            <a:r>
              <a:rPr kumimoji="0" lang="ja-JP" altLang="ja-JP" sz="1000" b="0" i="0" u="none" strike="noStrike" kern="100" cap="none" spc="0" normalizeH="0" baseline="0" noProof="0" dirty="0">
                <a:ln>
                  <a:noFill/>
                </a:ln>
                <a:effectLst/>
                <a:uLnTx/>
                <a:uFillTx/>
                <a:latin typeface="BIZ UDPゴシック" panose="020B0400000000000000" pitchFamily="50" charset="-128"/>
                <a:ea typeface="BIZ UDPゴシック" panose="020B0400000000000000" pitchFamily="50" charset="-128"/>
                <a:cs typeface="Courier New" panose="02070309020205020404" pitchFamily="49" charset="0"/>
              </a:rPr>
              <a:t>可。</a:t>
            </a:r>
            <a:endParaRPr kumimoji="0" lang="en-US" altLang="ja-JP" sz="1000" b="0" i="0" u="none" strike="noStrike" kern="100" cap="none" spc="0" normalizeH="0" baseline="0" noProof="0" dirty="0">
              <a:ln>
                <a:noFill/>
              </a:ln>
              <a:effectLst/>
              <a:uLnTx/>
              <a:uFillTx/>
              <a:latin typeface="BIZ UDPゴシック" panose="020B0400000000000000" pitchFamily="50" charset="-128"/>
              <a:ea typeface="BIZ UDPゴシック" panose="020B0400000000000000" pitchFamily="50" charset="-128"/>
              <a:cs typeface="Courier New" panose="02070309020205020404" pitchFamily="49"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00" cap="none" spc="0" normalizeH="0" baseline="0" noProof="0" dirty="0">
                <a:ln>
                  <a:noFill/>
                </a:ln>
                <a:effectLst/>
                <a:uLnTx/>
                <a:uFillTx/>
                <a:latin typeface="游ゴシック" panose="020B0400000000000000" pitchFamily="50" charset="-128"/>
                <a:ea typeface="游ゴシック" panose="020B0400000000000000" pitchFamily="50" charset="-128"/>
                <a:cs typeface="Courier New" panose="02070309020205020404" pitchFamily="49" charset="0"/>
              </a:rPr>
              <a:t> </a:t>
            </a:r>
            <a:endParaRPr kumimoji="0" lang="ja-JP" altLang="ja-JP" sz="1000" b="0" i="0" u="none" strike="noStrike" kern="100" cap="none" spc="0" normalizeH="0" baseline="0" noProof="0" dirty="0">
              <a:ln>
                <a:noFill/>
              </a:ln>
              <a:effectLst/>
              <a:uLnTx/>
              <a:uFillTx/>
              <a:latin typeface="游ゴシック" panose="020B0400000000000000" pitchFamily="50" charset="-128"/>
              <a:ea typeface="游ゴシック" panose="020B0400000000000000" pitchFamily="50" charset="-128"/>
              <a:cs typeface="Courier New" panose="02070309020205020404" pitchFamily="49" charset="0"/>
            </a:endParaRPr>
          </a:p>
        </p:txBody>
      </p:sp>
      <p:sp>
        <p:nvSpPr>
          <p:cNvPr id="5" name="Freeform 5">
            <a:extLst>
              <a:ext uri="{FF2B5EF4-FFF2-40B4-BE49-F238E27FC236}">
                <a16:creationId xmlns:a16="http://schemas.microsoft.com/office/drawing/2014/main" id="{8F0836D6-23DC-71FC-CFC9-AE5DBB0A14D4}"/>
              </a:ext>
            </a:extLst>
          </p:cNvPr>
          <p:cNvSpPr/>
          <p:nvPr/>
        </p:nvSpPr>
        <p:spPr>
          <a:xfrm>
            <a:off x="7592037" y="352339"/>
            <a:ext cx="1241294" cy="280814"/>
          </a:xfrm>
          <a:custGeom>
            <a:avLst/>
            <a:gdLst/>
            <a:ahLst/>
            <a:cxnLst/>
            <a:rect l="l" t="t" r="r" b="b"/>
            <a:pathLst>
              <a:path w="4388356" h="954467">
                <a:moveTo>
                  <a:pt x="0" y="0"/>
                </a:moveTo>
                <a:lnTo>
                  <a:pt x="4388356" y="0"/>
                </a:lnTo>
                <a:lnTo>
                  <a:pt x="4388356" y="954467"/>
                </a:lnTo>
                <a:lnTo>
                  <a:pt x="0" y="954467"/>
                </a:lnTo>
                <a:lnTo>
                  <a:pt x="0" y="0"/>
                </a:lnTo>
                <a:close/>
              </a:path>
            </a:pathLst>
          </a:custGeom>
          <a:blipFill>
            <a:blip r:embed="rId3"/>
            <a:stretch>
              <a:fillRect/>
            </a:stretch>
          </a:blipFill>
        </p:spPr>
        <p:txBody>
          <a:bodyPr/>
          <a:lstStyle/>
          <a:p>
            <a:endParaRPr lang="ja-JP" altLang="en-US"/>
          </a:p>
        </p:txBody>
      </p:sp>
    </p:spTree>
    <p:extLst>
      <p:ext uri="{BB962C8B-B14F-4D97-AF65-F5344CB8AC3E}">
        <p14:creationId xmlns:p14="http://schemas.microsoft.com/office/powerpoint/2010/main" val="206079543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正方形/長方形 7">
            <a:extLst>
              <a:ext uri="{FF2B5EF4-FFF2-40B4-BE49-F238E27FC236}">
                <a16:creationId xmlns:a16="http://schemas.microsoft.com/office/drawing/2014/main" id="{5FC0B054-95FA-4073-AEE9-38E979F457EE}"/>
              </a:ext>
            </a:extLst>
          </p:cNvPr>
          <p:cNvSpPr/>
          <p:nvPr/>
        </p:nvSpPr>
        <p:spPr>
          <a:xfrm>
            <a:off x="609600" y="0"/>
            <a:ext cx="85344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Calibri"/>
              <a:ea typeface="ＭＳ Ｐゴシック" panose="020B0600070205080204" pitchFamily="50" charset="-128"/>
              <a:cs typeface="+mn-cs"/>
            </a:endParaRPr>
          </a:p>
        </p:txBody>
      </p:sp>
      <p:sp>
        <p:nvSpPr>
          <p:cNvPr id="7" name="タイトル 6">
            <a:extLst>
              <a:ext uri="{FF2B5EF4-FFF2-40B4-BE49-F238E27FC236}">
                <a16:creationId xmlns:a16="http://schemas.microsoft.com/office/drawing/2014/main" id="{CC0C1541-7417-4C57-B1B9-33BC7CFD064A}"/>
              </a:ext>
            </a:extLst>
          </p:cNvPr>
          <p:cNvSpPr>
            <a:spLocks noGrp="1"/>
          </p:cNvSpPr>
          <p:nvPr>
            <p:ph type="title"/>
          </p:nvPr>
        </p:nvSpPr>
        <p:spPr>
          <a:xfrm>
            <a:off x="825826" y="255364"/>
            <a:ext cx="6707088" cy="528407"/>
          </a:xfrm>
        </p:spPr>
        <p:txBody>
          <a:bodyPr>
            <a:normAutofit/>
          </a:bodyPr>
          <a:lstStyle/>
          <a:p>
            <a:r>
              <a:rPr lang="en-US" altLang="ja-JP" sz="2400" b="1" dirty="0">
                <a:solidFill>
                  <a:srgbClr val="02A3C7"/>
                </a:solidFill>
                <a:latin typeface="BIZ UDPゴシック" panose="020B0400000000000000" pitchFamily="50" charset="-128"/>
                <a:ea typeface="BIZ UDPゴシック" panose="020B0400000000000000" pitchFamily="50" charset="-128"/>
              </a:rPr>
              <a:t>4-4.</a:t>
            </a:r>
            <a:r>
              <a:rPr lang="ja-JP" altLang="en-US" sz="2400" b="1" dirty="0">
                <a:solidFill>
                  <a:srgbClr val="02A3C7"/>
                </a:solidFill>
                <a:latin typeface="BIZ UDPゴシック" panose="020B0400000000000000" pitchFamily="50" charset="-128"/>
                <a:ea typeface="BIZ UDPゴシック" panose="020B0400000000000000" pitchFamily="50" charset="-128"/>
              </a:rPr>
              <a:t> </a:t>
            </a:r>
            <a:r>
              <a:rPr lang="ja-JP" altLang="en-US" sz="1200" dirty="0">
                <a:solidFill>
                  <a:srgbClr val="02A3C7"/>
                </a:solidFill>
                <a:latin typeface="BIZ UDPゴシック" panose="020B0400000000000000" pitchFamily="50" charset="-128"/>
                <a:ea typeface="BIZ UDPゴシック" panose="020B0400000000000000" pitchFamily="50" charset="-128"/>
              </a:rPr>
              <a:t>制作ガイドライン　</a:t>
            </a:r>
            <a:r>
              <a:rPr lang="ja-JP" altLang="en-US" sz="2400" b="1" dirty="0">
                <a:solidFill>
                  <a:srgbClr val="02A3C7"/>
                </a:solidFill>
                <a:latin typeface="BIZ UDPゴシック" panose="020B0400000000000000" pitchFamily="50" charset="-128"/>
                <a:ea typeface="BIZ UDPゴシック" panose="020B0400000000000000" pitchFamily="50" charset="-128"/>
              </a:rPr>
              <a:t>テキストの表記ルール</a:t>
            </a:r>
          </a:p>
        </p:txBody>
      </p:sp>
      <p:cxnSp>
        <p:nvCxnSpPr>
          <p:cNvPr id="9" name="直線コネクタ 8">
            <a:extLst>
              <a:ext uri="{FF2B5EF4-FFF2-40B4-BE49-F238E27FC236}">
                <a16:creationId xmlns:a16="http://schemas.microsoft.com/office/drawing/2014/main" id="{62FA6055-BFCD-4350-91F2-F8ACE5A8399A}"/>
              </a:ext>
            </a:extLst>
          </p:cNvPr>
          <p:cNvCxnSpPr>
            <a:cxnSpLocks/>
          </p:cNvCxnSpPr>
          <p:nvPr/>
        </p:nvCxnSpPr>
        <p:spPr>
          <a:xfrm>
            <a:off x="10371978" y="1423994"/>
            <a:ext cx="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91A7DBA9-A344-4587-918A-83A301B2EA94}"/>
              </a:ext>
            </a:extLst>
          </p:cNvPr>
          <p:cNvCxnSpPr/>
          <p:nvPr/>
        </p:nvCxnSpPr>
        <p:spPr>
          <a:xfrm>
            <a:off x="839078" y="770519"/>
            <a:ext cx="8066383" cy="0"/>
          </a:xfrm>
          <a:prstGeom prst="line">
            <a:avLst/>
          </a:prstGeom>
          <a:ln w="19050">
            <a:solidFill>
              <a:srgbClr val="01C4D9"/>
            </a:solidFill>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C923667B-3B59-4FD8-8D7A-2CFE5AD76CC0}"/>
              </a:ext>
            </a:extLst>
          </p:cNvPr>
          <p:cNvCxnSpPr/>
          <p:nvPr/>
        </p:nvCxnSpPr>
        <p:spPr>
          <a:xfrm>
            <a:off x="839078" y="726028"/>
            <a:ext cx="8066383" cy="0"/>
          </a:xfrm>
          <a:prstGeom prst="line">
            <a:avLst/>
          </a:prstGeom>
          <a:ln w="19050">
            <a:solidFill>
              <a:srgbClr val="B8B6C3"/>
            </a:solidFill>
          </a:ln>
        </p:spPr>
        <p:style>
          <a:lnRef idx="1">
            <a:schemeClr val="accent1"/>
          </a:lnRef>
          <a:fillRef idx="0">
            <a:schemeClr val="accent1"/>
          </a:fillRef>
          <a:effectRef idx="0">
            <a:schemeClr val="accent1"/>
          </a:effectRef>
          <a:fontRef idx="minor">
            <a:schemeClr val="tx1"/>
          </a:fontRef>
        </p:style>
      </p:cxnSp>
      <p:cxnSp>
        <p:nvCxnSpPr>
          <p:cNvPr id="26" name="直線コネクタ 25">
            <a:extLst>
              <a:ext uri="{FF2B5EF4-FFF2-40B4-BE49-F238E27FC236}">
                <a16:creationId xmlns:a16="http://schemas.microsoft.com/office/drawing/2014/main" id="{586BDB9F-DEDD-4406-8130-A981D91FEC8F}"/>
              </a:ext>
            </a:extLst>
          </p:cNvPr>
          <p:cNvCxnSpPr/>
          <p:nvPr/>
        </p:nvCxnSpPr>
        <p:spPr>
          <a:xfrm>
            <a:off x="839078" y="800461"/>
            <a:ext cx="8066383" cy="0"/>
          </a:xfrm>
          <a:prstGeom prst="line">
            <a:avLst/>
          </a:prstGeom>
          <a:ln w="19050">
            <a:solidFill>
              <a:srgbClr val="00A7C9"/>
            </a:solidFill>
          </a:ln>
        </p:spPr>
        <p:style>
          <a:lnRef idx="1">
            <a:schemeClr val="accent1"/>
          </a:lnRef>
          <a:fillRef idx="0">
            <a:schemeClr val="accent1"/>
          </a:fillRef>
          <a:effectRef idx="0">
            <a:schemeClr val="accent1"/>
          </a:effectRef>
          <a:fontRef idx="minor">
            <a:schemeClr val="tx1"/>
          </a:fontRef>
        </p:style>
      </p:cxnSp>
      <p:sp>
        <p:nvSpPr>
          <p:cNvPr id="2" name="スライド番号プレースホルダー 1">
            <a:extLst>
              <a:ext uri="{FF2B5EF4-FFF2-40B4-BE49-F238E27FC236}">
                <a16:creationId xmlns:a16="http://schemas.microsoft.com/office/drawing/2014/main" id="{042D2256-2CC1-4285-93AE-EE8260BC87B5}"/>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44BBF4E-D3A2-4DCA-9F57-CC6AF0EC048B}"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17" name="コンテンツ プレースホルダー 2">
            <a:extLst>
              <a:ext uri="{FF2B5EF4-FFF2-40B4-BE49-F238E27FC236}">
                <a16:creationId xmlns:a16="http://schemas.microsoft.com/office/drawing/2014/main" id="{D1665788-B40D-41A5-AF9A-EC514BAB4E66}"/>
              </a:ext>
            </a:extLst>
          </p:cNvPr>
          <p:cNvSpPr>
            <a:spLocks noGrp="1"/>
          </p:cNvSpPr>
          <p:nvPr>
            <p:ph idx="1"/>
          </p:nvPr>
        </p:nvSpPr>
        <p:spPr>
          <a:xfrm>
            <a:off x="825826" y="1030325"/>
            <a:ext cx="8000282" cy="5397034"/>
          </a:xfrm>
        </p:spPr>
        <p:txBody>
          <a:bodyPr wrap="none" numCol="1" spcCol="324000">
            <a:normAutofit lnSpcReduction="10000"/>
          </a:bodyPr>
          <a:lstStyle/>
          <a:p>
            <a:pPr marL="0" indent="0">
              <a:buNone/>
            </a:pPr>
            <a:r>
              <a:rPr lang="ja-JP" altLang="en-US" sz="1000" dirty="0">
                <a:latin typeface="BIZ UDPゴシック" panose="020B0400000000000000" pitchFamily="50" charset="-128"/>
                <a:ea typeface="BIZ UDPゴシック" panose="020B0400000000000000" pitchFamily="50" charset="-128"/>
              </a:rPr>
              <a:t>・会社名表記で「株式会社」、「（株）」は省略。日経ルールです</a:t>
            </a:r>
          </a:p>
          <a:p>
            <a:pPr marL="0" indent="0">
              <a:buNone/>
            </a:pPr>
            <a:r>
              <a:rPr lang="ja-JP" altLang="en-US" sz="1000" dirty="0">
                <a:latin typeface="BIZ UDPゴシック" panose="020B0400000000000000" pitchFamily="50" charset="-128"/>
                <a:ea typeface="BIZ UDPゴシック" panose="020B0400000000000000" pitchFamily="50" charset="-128"/>
              </a:rPr>
              <a:t>・英・数字は全て「半角」</a:t>
            </a:r>
          </a:p>
          <a:p>
            <a:pPr marL="0" indent="0">
              <a:buNone/>
            </a:pPr>
            <a:r>
              <a:rPr lang="ja-JP" altLang="en-US" sz="1000" dirty="0">
                <a:latin typeface="BIZ UDPゴシック" panose="020B0400000000000000" pitchFamily="50" charset="-128"/>
                <a:ea typeface="BIZ UDPゴシック" panose="020B0400000000000000" pitchFamily="50" charset="-128"/>
              </a:rPr>
              <a:t>・環境依存文字の「～」は使わず、全角の「～」を使用</a:t>
            </a:r>
          </a:p>
          <a:p>
            <a:pPr marL="0" indent="0">
              <a:buNone/>
            </a:pPr>
            <a:r>
              <a:rPr lang="ja-JP" altLang="en-US" sz="1000" dirty="0">
                <a:latin typeface="BIZ UDPゴシック" panose="020B0400000000000000" pitchFamily="50" charset="-128"/>
                <a:ea typeface="BIZ UDPゴシック" panose="020B0400000000000000" pitchFamily="50" charset="-128"/>
              </a:rPr>
              <a:t>・機種依存のナカグロ「・」は使わず、全角のナカグロ「・」を使用</a:t>
            </a:r>
            <a:endParaRPr lang="en-US" altLang="ja-JP" sz="1000" dirty="0">
              <a:latin typeface="BIZ UDPゴシック" panose="020B0400000000000000" pitchFamily="50" charset="-128"/>
              <a:ea typeface="BIZ UDPゴシック" panose="020B0400000000000000" pitchFamily="50" charset="-128"/>
            </a:endParaRPr>
          </a:p>
          <a:p>
            <a:pPr marL="0" indent="0">
              <a:buNone/>
            </a:pPr>
            <a:r>
              <a:rPr lang="ja-JP" altLang="en-US" sz="1000" dirty="0">
                <a:latin typeface="BIZ UDPゴシック" panose="020B0400000000000000" pitchFamily="50" charset="-128"/>
                <a:ea typeface="BIZ UDPゴシック" panose="020B0400000000000000" pitchFamily="50" charset="-128"/>
              </a:rPr>
              <a:t>・シングルクォート、ダブルクォートは、全角「‘」「’」「“」「”」を使用</a:t>
            </a:r>
          </a:p>
          <a:p>
            <a:pPr marL="0" indent="0">
              <a:buNone/>
            </a:pPr>
            <a:endParaRPr lang="en-US" altLang="ja-JP" sz="1000" dirty="0">
              <a:latin typeface="BIZ UDPゴシック" panose="020B0400000000000000" pitchFamily="50" charset="-128"/>
              <a:ea typeface="BIZ UDPゴシック" panose="020B0400000000000000" pitchFamily="50" charset="-128"/>
            </a:endParaRPr>
          </a:p>
          <a:p>
            <a:pPr marL="0" indent="0">
              <a:buNone/>
            </a:pPr>
            <a:r>
              <a:rPr lang="ja-JP" altLang="en-US" sz="1000" dirty="0">
                <a:latin typeface="BIZ UDPゴシック" panose="020B0400000000000000" pitchFamily="50" charset="-128"/>
                <a:ea typeface="BIZ UDPゴシック" panose="020B0400000000000000" pitchFamily="50" charset="-128"/>
              </a:rPr>
              <a:t>・製品・サービス名の「上付き文字」は禁止</a:t>
            </a:r>
          </a:p>
          <a:p>
            <a:pPr marL="0" indent="0">
              <a:buNone/>
            </a:pPr>
            <a:r>
              <a:rPr lang="ja-JP" altLang="en-US" sz="1000" dirty="0">
                <a:latin typeface="BIZ UDPゴシック" panose="020B0400000000000000" pitchFamily="50" charset="-128"/>
                <a:ea typeface="BIZ UDPゴシック" panose="020B0400000000000000" pitchFamily="50" charset="-128"/>
              </a:rPr>
              <a:t>・原稿内の「</a:t>
            </a:r>
            <a:r>
              <a:rPr lang="en-US" altLang="ja-JP" sz="1000" dirty="0">
                <a:latin typeface="BIZ UDPゴシック" panose="020B0400000000000000" pitchFamily="50" charset="-128"/>
                <a:ea typeface="BIZ UDPゴシック" panose="020B0400000000000000" pitchFamily="50" charset="-128"/>
              </a:rPr>
              <a:t>&amp;</a:t>
            </a:r>
            <a:r>
              <a:rPr lang="ja-JP" altLang="en-US" sz="1000" dirty="0">
                <a:latin typeface="BIZ UDPゴシック" panose="020B0400000000000000" pitchFamily="50" charset="-128"/>
                <a:ea typeface="BIZ UDPゴシック" panose="020B0400000000000000" pitchFamily="50" charset="-128"/>
              </a:rPr>
              <a:t>」「</a:t>
            </a:r>
            <a:r>
              <a:rPr lang="en-US" altLang="ja-JP" sz="1000" dirty="0">
                <a:latin typeface="BIZ UDPゴシック" panose="020B0400000000000000" pitchFamily="50" charset="-128"/>
                <a:ea typeface="BIZ UDPゴシック" panose="020B0400000000000000" pitchFamily="50" charset="-128"/>
              </a:rPr>
              <a:t>%</a:t>
            </a:r>
            <a:r>
              <a:rPr lang="ja-JP" altLang="en-US" sz="1000" dirty="0">
                <a:latin typeface="BIZ UDPゴシック" panose="020B0400000000000000" pitchFamily="50" charset="-128"/>
                <a:ea typeface="BIZ UDPゴシック" panose="020B0400000000000000" pitchFamily="50" charset="-128"/>
              </a:rPr>
              <a:t>」「／（スラッシュ）」「</a:t>
            </a:r>
            <a:r>
              <a:rPr lang="en-US" altLang="ja-JP" sz="1000" dirty="0">
                <a:latin typeface="BIZ UDPゴシック" panose="020B0400000000000000" pitchFamily="50" charset="-128"/>
                <a:ea typeface="BIZ UDPゴシック" panose="020B0400000000000000" pitchFamily="50" charset="-128"/>
              </a:rPr>
              <a:t>$</a:t>
            </a:r>
            <a:r>
              <a:rPr lang="ja-JP" altLang="en-US" sz="1000" dirty="0">
                <a:latin typeface="BIZ UDPゴシック" panose="020B0400000000000000" pitchFamily="50" charset="-128"/>
                <a:ea typeface="BIZ UDPゴシック" panose="020B0400000000000000" pitchFamily="50" charset="-128"/>
              </a:rPr>
              <a:t>」「</a:t>
            </a:r>
            <a:r>
              <a:rPr lang="en-US" altLang="ja-JP" sz="1000" dirty="0">
                <a:latin typeface="BIZ UDPゴシック" panose="020B0400000000000000" pitchFamily="50" charset="-128"/>
                <a:ea typeface="BIZ UDPゴシック" panose="020B0400000000000000" pitchFamily="50" charset="-128"/>
              </a:rPr>
              <a:t>+</a:t>
            </a:r>
            <a:r>
              <a:rPr lang="ja-JP" altLang="en-US" sz="1000" dirty="0">
                <a:latin typeface="BIZ UDPゴシック" panose="020B0400000000000000" pitchFamily="50" charset="-128"/>
                <a:ea typeface="BIZ UDPゴシック" panose="020B0400000000000000" pitchFamily="50" charset="-128"/>
              </a:rPr>
              <a:t>」「</a:t>
            </a:r>
            <a:r>
              <a:rPr lang="en-US" altLang="ja-JP" sz="1000" dirty="0">
                <a:latin typeface="BIZ UDPゴシック" panose="020B0400000000000000" pitchFamily="50" charset="-128"/>
                <a:ea typeface="BIZ UDPゴシック" panose="020B0400000000000000" pitchFamily="50" charset="-128"/>
              </a:rPr>
              <a:t>-</a:t>
            </a:r>
            <a:r>
              <a:rPr lang="ja-JP" altLang="en-US" sz="1000" dirty="0">
                <a:latin typeface="BIZ UDPゴシック" panose="020B0400000000000000" pitchFamily="50" charset="-128"/>
                <a:ea typeface="BIZ UDPゴシック" panose="020B0400000000000000" pitchFamily="50" charset="-128"/>
              </a:rPr>
              <a:t>」「</a:t>
            </a:r>
            <a:r>
              <a:rPr lang="en-US" altLang="ja-JP" sz="1000" dirty="0">
                <a:latin typeface="BIZ UDPゴシック" panose="020B0400000000000000" pitchFamily="50" charset="-128"/>
                <a:ea typeface="BIZ UDPゴシック" panose="020B0400000000000000" pitchFamily="50" charset="-128"/>
              </a:rPr>
              <a:t>#</a:t>
            </a:r>
            <a:r>
              <a:rPr lang="ja-JP" altLang="en-US" sz="1000" dirty="0">
                <a:latin typeface="BIZ UDPゴシック" panose="020B0400000000000000" pitchFamily="50" charset="-128"/>
                <a:ea typeface="BIZ UDPゴシック" panose="020B0400000000000000" pitchFamily="50" charset="-128"/>
              </a:rPr>
              <a:t>」「</a:t>
            </a:r>
            <a:r>
              <a:rPr lang="en-US" altLang="ja-JP" sz="1000" dirty="0">
                <a:latin typeface="BIZ UDPゴシック" panose="020B0400000000000000" pitchFamily="50" charset="-128"/>
                <a:ea typeface="BIZ UDPゴシック" panose="020B0400000000000000" pitchFamily="50" charset="-128"/>
              </a:rPr>
              <a:t>[]</a:t>
            </a:r>
            <a:r>
              <a:rPr lang="ja-JP" altLang="en-US" sz="1000" dirty="0">
                <a:latin typeface="BIZ UDPゴシック" panose="020B0400000000000000" pitchFamily="50" charset="-128"/>
                <a:ea typeface="BIZ UDPゴシック" panose="020B0400000000000000" pitchFamily="50" charset="-128"/>
              </a:rPr>
              <a:t>」は、すべて「全角」</a:t>
            </a:r>
            <a:endParaRPr lang="en-US" altLang="ja-JP" sz="1000" dirty="0">
              <a:latin typeface="BIZ UDPゴシック" panose="020B0400000000000000" pitchFamily="50" charset="-128"/>
              <a:ea typeface="BIZ UDPゴシック" panose="020B0400000000000000" pitchFamily="50" charset="-128"/>
            </a:endParaRPr>
          </a:p>
          <a:p>
            <a:pPr marL="0" indent="0">
              <a:buNone/>
            </a:pPr>
            <a:r>
              <a:rPr lang="ja-JP" altLang="en-US" sz="1000" dirty="0">
                <a:latin typeface="BIZ UDPゴシック" panose="020B0400000000000000" pitchFamily="50" charset="-128"/>
                <a:ea typeface="BIZ UDPゴシック" panose="020B0400000000000000" pitchFamily="50" charset="-128"/>
              </a:rPr>
              <a:t>　 </a:t>
            </a:r>
            <a:r>
              <a:rPr lang="en-US" altLang="ja-JP" sz="1000" dirty="0">
                <a:latin typeface="BIZ UDPゴシック" panose="020B0400000000000000" pitchFamily="50" charset="-128"/>
                <a:ea typeface="BIZ UDPゴシック" panose="020B0400000000000000" pitchFamily="50" charset="-128"/>
              </a:rPr>
              <a:t>※</a:t>
            </a:r>
            <a:r>
              <a:rPr lang="ja-JP" altLang="en-US" sz="1000" dirty="0">
                <a:latin typeface="BIZ UDPゴシック" panose="020B0400000000000000" pitchFamily="50" charset="-128"/>
                <a:ea typeface="BIZ UDPゴシック" panose="020B0400000000000000" pitchFamily="50" charset="-128"/>
              </a:rPr>
              <a:t>「</a:t>
            </a:r>
            <a:r>
              <a:rPr lang="en-US" altLang="ja-JP" sz="1000" dirty="0">
                <a:latin typeface="BIZ UDPゴシック" panose="020B0400000000000000" pitchFamily="50" charset="-128"/>
                <a:ea typeface="BIZ UDPゴシック" panose="020B0400000000000000" pitchFamily="50" charset="-128"/>
              </a:rPr>
              <a:t>Wi-Fi</a:t>
            </a:r>
            <a:r>
              <a:rPr lang="ja-JP" altLang="en-US" sz="1000" dirty="0">
                <a:latin typeface="BIZ UDPゴシック" panose="020B0400000000000000" pitchFamily="50" charset="-128"/>
                <a:ea typeface="BIZ UDPゴシック" panose="020B0400000000000000" pitchFamily="50" charset="-128"/>
              </a:rPr>
              <a:t>」などの用語表記は半角記述可。ただし「</a:t>
            </a:r>
            <a:r>
              <a:rPr lang="en-US" altLang="ja-JP" sz="1000" dirty="0">
                <a:latin typeface="BIZ UDPゴシック" panose="020B0400000000000000" pitchFamily="50" charset="-128"/>
                <a:ea typeface="BIZ UDPゴシック" panose="020B0400000000000000" pitchFamily="50" charset="-128"/>
              </a:rPr>
              <a:t>-</a:t>
            </a:r>
            <a:r>
              <a:rPr lang="ja-JP" altLang="en-US" sz="1000" dirty="0">
                <a:latin typeface="BIZ UDPゴシック" panose="020B0400000000000000" pitchFamily="50" charset="-128"/>
                <a:ea typeface="BIZ UDPゴシック" panose="020B0400000000000000" pitchFamily="50" charset="-128"/>
              </a:rPr>
              <a:t>」に環境依存文字の使用は不可</a:t>
            </a:r>
          </a:p>
          <a:p>
            <a:pPr marL="0" indent="0">
              <a:buNone/>
            </a:pPr>
            <a:r>
              <a:rPr lang="ja-JP" altLang="en-US" sz="1000" dirty="0">
                <a:latin typeface="BIZ UDPゴシック" panose="020B0400000000000000" pitchFamily="50" charset="-128"/>
                <a:ea typeface="BIZ UDPゴシック" panose="020B0400000000000000" pitchFamily="50" charset="-128"/>
              </a:rPr>
              <a:t>・日本円の価格単位は「円」で記載。また、桁区切りの「</a:t>
            </a:r>
            <a:r>
              <a:rPr lang="en-US" altLang="ja-JP" sz="1000" dirty="0">
                <a:latin typeface="BIZ UDPゴシック" panose="020B0400000000000000" pitchFamily="50" charset="-128"/>
                <a:ea typeface="BIZ UDPゴシック" panose="020B0400000000000000" pitchFamily="50" charset="-128"/>
              </a:rPr>
              <a:t>,</a:t>
            </a:r>
            <a:r>
              <a:rPr lang="ja-JP" altLang="en-US" sz="1000" dirty="0">
                <a:latin typeface="BIZ UDPゴシック" panose="020B0400000000000000" pitchFamily="50" charset="-128"/>
                <a:ea typeface="BIZ UDPゴシック" panose="020B0400000000000000" pitchFamily="50" charset="-128"/>
              </a:rPr>
              <a:t>」は使用しない</a:t>
            </a:r>
            <a:endParaRPr lang="en-US" altLang="ja-JP" sz="1000" dirty="0">
              <a:latin typeface="BIZ UDPゴシック" panose="020B0400000000000000" pitchFamily="50" charset="-128"/>
              <a:ea typeface="BIZ UDPゴシック" panose="020B0400000000000000" pitchFamily="50" charset="-128"/>
            </a:endParaRPr>
          </a:p>
          <a:p>
            <a:pPr marL="0" indent="0">
              <a:buNone/>
            </a:pPr>
            <a:r>
              <a:rPr lang="ja-JP" altLang="en-US" sz="1000" dirty="0">
                <a:latin typeface="BIZ UDPゴシック" panose="020B0400000000000000" pitchFamily="50" charset="-128"/>
                <a:ea typeface="BIZ UDPゴシック" panose="020B0400000000000000" pitchFamily="50" charset="-128"/>
              </a:rPr>
              <a:t>・数値文字参照や文字実体参照での記述は禁止です</a:t>
            </a:r>
          </a:p>
          <a:p>
            <a:pPr marL="0" indent="0">
              <a:buNone/>
            </a:pPr>
            <a:r>
              <a:rPr lang="ja-JP" altLang="en-US" sz="1000" dirty="0">
                <a:latin typeface="BIZ UDPゴシック" panose="020B0400000000000000" pitchFamily="50" charset="-128"/>
                <a:ea typeface="BIZ UDPゴシック" panose="020B0400000000000000" pitchFamily="50" charset="-128"/>
              </a:rPr>
              <a:t> 　　　例）「</a:t>
            </a:r>
            <a:r>
              <a:rPr lang="en-US" altLang="ja-JP" sz="1000" dirty="0">
                <a:latin typeface="BIZ UDPゴシック" panose="020B0400000000000000" pitchFamily="50" charset="-128"/>
                <a:ea typeface="BIZ UDPゴシック" panose="020B0400000000000000" pitchFamily="50" charset="-128"/>
              </a:rPr>
              <a:t>&amp;#34;</a:t>
            </a:r>
            <a:r>
              <a:rPr lang="ja-JP" altLang="en-US" sz="1000" dirty="0">
                <a:latin typeface="BIZ UDPゴシック" panose="020B0400000000000000" pitchFamily="50" charset="-128"/>
                <a:ea typeface="BIZ UDPゴシック" panose="020B0400000000000000" pitchFamily="50" charset="-128"/>
              </a:rPr>
              <a:t>」、「</a:t>
            </a:r>
            <a:r>
              <a:rPr lang="en-US" altLang="ja-JP" sz="1000" dirty="0">
                <a:latin typeface="BIZ UDPゴシック" panose="020B0400000000000000" pitchFamily="50" charset="-128"/>
                <a:ea typeface="BIZ UDPゴシック" panose="020B0400000000000000" pitchFamily="50" charset="-128"/>
              </a:rPr>
              <a:t>&amp;lt;</a:t>
            </a:r>
            <a:r>
              <a:rPr lang="ja-JP" altLang="en-US" sz="1000" dirty="0">
                <a:latin typeface="BIZ UDPゴシック" panose="020B0400000000000000" pitchFamily="50" charset="-128"/>
                <a:ea typeface="BIZ UDPゴシック" panose="020B0400000000000000" pitchFamily="50" charset="-128"/>
              </a:rPr>
              <a:t>」、「</a:t>
            </a:r>
            <a:r>
              <a:rPr lang="en-US" altLang="ja-JP" sz="1000" dirty="0">
                <a:latin typeface="BIZ UDPゴシック" panose="020B0400000000000000" pitchFamily="50" charset="-128"/>
                <a:ea typeface="BIZ UDPゴシック" panose="020B0400000000000000" pitchFamily="50" charset="-128"/>
              </a:rPr>
              <a:t>&amp;gt;</a:t>
            </a:r>
            <a:r>
              <a:rPr lang="ja-JP" altLang="en-US" sz="1000" dirty="0">
                <a:latin typeface="BIZ UDPゴシック" panose="020B0400000000000000" pitchFamily="50" charset="-128"/>
                <a:ea typeface="BIZ UDPゴシック" panose="020B0400000000000000" pitchFamily="50" charset="-128"/>
              </a:rPr>
              <a:t>」、原稿文字としての半角「</a:t>
            </a:r>
            <a:r>
              <a:rPr lang="en-US" altLang="ja-JP" sz="1000" dirty="0">
                <a:latin typeface="BIZ UDPゴシック" panose="020B0400000000000000" pitchFamily="50" charset="-128"/>
                <a:ea typeface="BIZ UDPゴシック" panose="020B0400000000000000" pitchFamily="50" charset="-128"/>
              </a:rPr>
              <a:t>&lt;</a:t>
            </a:r>
            <a:r>
              <a:rPr lang="ja-JP" altLang="en-US" sz="1000" dirty="0">
                <a:latin typeface="BIZ UDPゴシック" panose="020B0400000000000000" pitchFamily="50" charset="-128"/>
                <a:ea typeface="BIZ UDPゴシック" panose="020B0400000000000000" pitchFamily="50" charset="-128"/>
              </a:rPr>
              <a:t>」「</a:t>
            </a:r>
            <a:r>
              <a:rPr lang="en-US" altLang="ja-JP" sz="1000" dirty="0">
                <a:latin typeface="BIZ UDPゴシック" panose="020B0400000000000000" pitchFamily="50" charset="-128"/>
                <a:ea typeface="BIZ UDPゴシック" panose="020B0400000000000000" pitchFamily="50" charset="-128"/>
              </a:rPr>
              <a:t>&gt;</a:t>
            </a:r>
            <a:r>
              <a:rPr lang="ja-JP" altLang="en-US" sz="1000" dirty="0">
                <a:latin typeface="BIZ UDPゴシック" panose="020B0400000000000000" pitchFamily="50" charset="-128"/>
                <a:ea typeface="BIZ UDPゴシック" panose="020B0400000000000000" pitchFamily="50" charset="-128"/>
              </a:rPr>
              <a:t>」など</a:t>
            </a:r>
          </a:p>
          <a:p>
            <a:pPr marL="0" indent="0">
              <a:buNone/>
            </a:pPr>
            <a:endParaRPr lang="en-US" altLang="ja-JP" sz="1000" dirty="0">
              <a:latin typeface="BIZ UDPゴシック" panose="020B0400000000000000" pitchFamily="50" charset="-128"/>
              <a:ea typeface="BIZ UDPゴシック" panose="020B0400000000000000" pitchFamily="50" charset="-128"/>
            </a:endParaRPr>
          </a:p>
          <a:p>
            <a:pPr marL="0" indent="0">
              <a:buNone/>
            </a:pPr>
            <a:r>
              <a:rPr lang="ja-JP" altLang="en-US" sz="1000" dirty="0">
                <a:latin typeface="BIZ UDPゴシック" panose="020B0400000000000000" pitchFamily="50" charset="-128"/>
                <a:ea typeface="BIZ UDPゴシック" panose="020B0400000000000000" pitchFamily="50" charset="-128"/>
              </a:rPr>
              <a:t>・丸囲み文字など環境依存文字の利用は禁止です。</a:t>
            </a:r>
          </a:p>
          <a:p>
            <a:pPr marL="0" indent="0">
              <a:buNone/>
            </a:pPr>
            <a:r>
              <a:rPr lang="ja-JP" altLang="en-US" sz="1000" dirty="0">
                <a:latin typeface="BIZ UDPゴシック" panose="020B0400000000000000" pitchFamily="50" charset="-128"/>
                <a:ea typeface="BIZ UDPゴシック" panose="020B0400000000000000" pitchFamily="50" charset="-128"/>
              </a:rPr>
              <a:t> 　　例）①　→　「</a:t>
            </a:r>
            <a:r>
              <a:rPr lang="en-US" altLang="ja-JP" sz="1000" dirty="0">
                <a:latin typeface="BIZ UDPゴシック" panose="020B0400000000000000" pitchFamily="50" charset="-128"/>
                <a:ea typeface="BIZ UDPゴシック" panose="020B0400000000000000" pitchFamily="50" charset="-128"/>
              </a:rPr>
              <a:t>1</a:t>
            </a:r>
            <a:r>
              <a:rPr lang="ja-JP" altLang="en-US" sz="1000" dirty="0">
                <a:latin typeface="BIZ UDPゴシック" panose="020B0400000000000000" pitchFamily="50" charset="-128"/>
                <a:ea typeface="BIZ UDPゴシック" panose="020B0400000000000000" pitchFamily="50" charset="-128"/>
              </a:rPr>
              <a:t>」、「</a:t>
            </a:r>
            <a:r>
              <a:rPr lang="en-US" altLang="ja-JP" sz="1000" dirty="0">
                <a:latin typeface="BIZ UDPゴシック" panose="020B0400000000000000" pitchFamily="50" charset="-128"/>
                <a:ea typeface="BIZ UDPゴシック" panose="020B0400000000000000" pitchFamily="50" charset="-128"/>
              </a:rPr>
              <a:t>1.</a:t>
            </a:r>
            <a:r>
              <a:rPr lang="ja-JP" altLang="en-US" sz="1000" dirty="0">
                <a:latin typeface="BIZ UDPゴシック" panose="020B0400000000000000" pitchFamily="50" charset="-128"/>
                <a:ea typeface="BIZ UDPゴシック" panose="020B0400000000000000" pitchFamily="50" charset="-128"/>
              </a:rPr>
              <a:t>」、「（</a:t>
            </a:r>
            <a:r>
              <a:rPr lang="en-US" altLang="ja-JP" sz="1000" dirty="0">
                <a:latin typeface="BIZ UDPゴシック" panose="020B0400000000000000" pitchFamily="50" charset="-128"/>
                <a:ea typeface="BIZ UDPゴシック" panose="020B0400000000000000" pitchFamily="50" charset="-128"/>
              </a:rPr>
              <a:t>1</a:t>
            </a:r>
            <a:r>
              <a:rPr lang="ja-JP" altLang="en-US" sz="1000" dirty="0">
                <a:latin typeface="BIZ UDPゴシック" panose="020B0400000000000000" pitchFamily="50" charset="-128"/>
                <a:ea typeface="BIZ UDPゴシック" panose="020B0400000000000000" pitchFamily="50" charset="-128"/>
              </a:rPr>
              <a:t>）」のいずれかに変更する。</a:t>
            </a:r>
          </a:p>
          <a:p>
            <a:pPr marL="0" indent="0">
              <a:buNone/>
            </a:pPr>
            <a:r>
              <a:rPr lang="ja-JP" altLang="en-US" sz="1000" dirty="0">
                <a:latin typeface="BIZ UDPゴシック" panose="020B0400000000000000" pitchFamily="50" charset="-128"/>
                <a:ea typeface="BIZ UDPゴシック" panose="020B0400000000000000" pitchFamily="50" charset="-128"/>
              </a:rPr>
              <a:t>   　　コピーライトの</a:t>
            </a:r>
            <a:r>
              <a:rPr lang="en-US" altLang="ja-JP" sz="1000" dirty="0">
                <a:latin typeface="BIZ UDPゴシック" panose="020B0400000000000000" pitchFamily="50" charset="-128"/>
                <a:ea typeface="BIZ UDPゴシック" panose="020B0400000000000000" pitchFamily="50" charset="-128"/>
              </a:rPr>
              <a:t>©</a:t>
            </a:r>
            <a:r>
              <a:rPr lang="ja-JP" altLang="en-US" sz="1000" dirty="0">
                <a:latin typeface="BIZ UDPゴシック" panose="020B0400000000000000" pitchFamily="50" charset="-128"/>
                <a:ea typeface="BIZ UDPゴシック" panose="020B0400000000000000" pitchFamily="50" charset="-128"/>
              </a:rPr>
              <a:t>　→　「（</a:t>
            </a:r>
            <a:r>
              <a:rPr lang="en-US" altLang="ja-JP" sz="1000" dirty="0">
                <a:latin typeface="BIZ UDPゴシック" panose="020B0400000000000000" pitchFamily="50" charset="-128"/>
                <a:ea typeface="BIZ UDPゴシック" panose="020B0400000000000000" pitchFamily="50" charset="-128"/>
              </a:rPr>
              <a:t>C</a:t>
            </a:r>
            <a:r>
              <a:rPr lang="ja-JP" altLang="en-US" sz="1000" dirty="0">
                <a:latin typeface="BIZ UDPゴシック" panose="020B0400000000000000" pitchFamily="50" charset="-128"/>
                <a:ea typeface="BIZ UDPゴシック" panose="020B0400000000000000" pitchFamily="50" charset="-128"/>
              </a:rPr>
              <a:t>）」と文字にする</a:t>
            </a:r>
          </a:p>
          <a:p>
            <a:pPr marL="0" indent="0">
              <a:buNone/>
            </a:pPr>
            <a:r>
              <a:rPr lang="ja-JP" altLang="en-US" sz="1000" dirty="0">
                <a:latin typeface="BIZ UDPゴシック" panose="020B0400000000000000" pitchFamily="50" charset="-128"/>
                <a:ea typeface="BIZ UDPゴシック" panose="020B0400000000000000" pitchFamily="50" charset="-128"/>
              </a:rPr>
              <a:t>   　　登録商標の</a:t>
            </a:r>
            <a:r>
              <a:rPr lang="en-US" altLang="ja-JP" sz="1000" dirty="0">
                <a:latin typeface="BIZ UDPゴシック" panose="020B0400000000000000" pitchFamily="50" charset="-128"/>
                <a:ea typeface="BIZ UDPゴシック" panose="020B0400000000000000" pitchFamily="50" charset="-128"/>
              </a:rPr>
              <a:t>R</a:t>
            </a:r>
            <a:r>
              <a:rPr lang="ja-JP" altLang="en-US" sz="1000" dirty="0">
                <a:latin typeface="BIZ UDPゴシック" panose="020B0400000000000000" pitchFamily="50" charset="-128"/>
                <a:ea typeface="BIZ UDPゴシック" panose="020B0400000000000000" pitchFamily="50" charset="-128"/>
              </a:rPr>
              <a:t>マーク</a:t>
            </a:r>
            <a:r>
              <a:rPr lang="en-US" altLang="ja-JP" sz="1000" dirty="0">
                <a:latin typeface="BIZ UDPゴシック" panose="020B0400000000000000" pitchFamily="50" charset="-128"/>
                <a:ea typeface="BIZ UDPゴシック" panose="020B0400000000000000" pitchFamily="50" charset="-128"/>
              </a:rPr>
              <a:t>®</a:t>
            </a:r>
            <a:r>
              <a:rPr lang="ja-JP" altLang="en-US" sz="1000" dirty="0">
                <a:latin typeface="BIZ UDPゴシック" panose="020B0400000000000000" pitchFamily="50" charset="-128"/>
                <a:ea typeface="BIZ UDPゴシック" panose="020B0400000000000000" pitchFamily="50" charset="-128"/>
              </a:rPr>
              <a:t>　→　「（</a:t>
            </a:r>
            <a:r>
              <a:rPr lang="en-US" altLang="ja-JP" sz="1000" dirty="0">
                <a:latin typeface="BIZ UDPゴシック" panose="020B0400000000000000" pitchFamily="50" charset="-128"/>
                <a:ea typeface="BIZ UDPゴシック" panose="020B0400000000000000" pitchFamily="50" charset="-128"/>
              </a:rPr>
              <a:t>R</a:t>
            </a:r>
            <a:r>
              <a:rPr lang="ja-JP" altLang="en-US" sz="1000" dirty="0">
                <a:latin typeface="BIZ UDPゴシック" panose="020B0400000000000000" pitchFamily="50" charset="-128"/>
                <a:ea typeface="BIZ UDPゴシック" panose="020B0400000000000000" pitchFamily="50" charset="-128"/>
              </a:rPr>
              <a:t>）」と文字にする（記事本文内で初出のみ記載）。</a:t>
            </a:r>
          </a:p>
          <a:p>
            <a:pPr marL="0" indent="0">
              <a:buNone/>
            </a:pPr>
            <a:r>
              <a:rPr lang="ja-JP" altLang="en-US" sz="1000" dirty="0">
                <a:latin typeface="BIZ UDPゴシック" panose="020B0400000000000000" pitchFamily="50" charset="-128"/>
                <a:ea typeface="BIZ UDPゴシック" panose="020B0400000000000000" pitchFamily="50" charset="-128"/>
              </a:rPr>
              <a:t>   　　商標記号の</a:t>
            </a:r>
            <a:r>
              <a:rPr lang="en-US" altLang="ja-JP" sz="1000" dirty="0">
                <a:latin typeface="BIZ UDPゴシック" panose="020B0400000000000000" pitchFamily="50" charset="-128"/>
                <a:ea typeface="BIZ UDPゴシック" panose="020B0400000000000000" pitchFamily="50" charset="-128"/>
              </a:rPr>
              <a:t>TM</a:t>
            </a:r>
            <a:r>
              <a:rPr lang="ja-JP" altLang="en-US" sz="1000" dirty="0">
                <a:latin typeface="BIZ UDPゴシック" panose="020B0400000000000000" pitchFamily="50" charset="-128"/>
                <a:ea typeface="BIZ UDPゴシック" panose="020B0400000000000000" pitchFamily="50" charset="-128"/>
              </a:rPr>
              <a:t>マーク™　→　「（</a:t>
            </a:r>
            <a:r>
              <a:rPr lang="en-US" altLang="ja-JP" sz="1000" dirty="0">
                <a:latin typeface="BIZ UDPゴシック" panose="020B0400000000000000" pitchFamily="50" charset="-128"/>
                <a:ea typeface="BIZ UDPゴシック" panose="020B0400000000000000" pitchFamily="50" charset="-128"/>
              </a:rPr>
              <a:t>TM</a:t>
            </a:r>
            <a:r>
              <a:rPr lang="ja-JP" altLang="en-US" sz="1000" dirty="0">
                <a:latin typeface="BIZ UDPゴシック" panose="020B0400000000000000" pitchFamily="50" charset="-128"/>
                <a:ea typeface="BIZ UDPゴシック" panose="020B0400000000000000" pitchFamily="50" charset="-128"/>
              </a:rPr>
              <a:t>）」と文字にする（記事本文内で初出のみ記載）。  </a:t>
            </a:r>
            <a:endParaRPr lang="en-US" altLang="ja-JP" sz="1000" dirty="0">
              <a:latin typeface="BIZ UDPゴシック" panose="020B0400000000000000" pitchFamily="50" charset="-128"/>
              <a:ea typeface="BIZ UDPゴシック" panose="020B0400000000000000" pitchFamily="50" charset="-128"/>
            </a:endParaRPr>
          </a:p>
          <a:p>
            <a:pPr marL="0" indent="0">
              <a:buNone/>
            </a:pPr>
            <a:r>
              <a:rPr lang="ja-JP" altLang="en-US" sz="1000" dirty="0">
                <a:latin typeface="BIZ UDPゴシック" panose="020B0400000000000000" pitchFamily="50" charset="-128"/>
                <a:ea typeface="BIZ UDPゴシック" panose="020B0400000000000000" pitchFamily="50" charset="-128"/>
              </a:rPr>
              <a:t>・ローマ数字など環境依存文字は英文文字に変更してください。</a:t>
            </a:r>
          </a:p>
          <a:p>
            <a:pPr marL="0" indent="0">
              <a:buNone/>
            </a:pPr>
            <a:r>
              <a:rPr lang="ja-JP" altLang="en-US" sz="1000" dirty="0">
                <a:latin typeface="BIZ UDPゴシック" panose="020B0400000000000000" pitchFamily="50" charset="-128"/>
                <a:ea typeface="BIZ UDPゴシック" panose="020B0400000000000000" pitchFamily="50" charset="-128"/>
              </a:rPr>
              <a:t>     例）   </a:t>
            </a:r>
            <a:r>
              <a:rPr lang="en-US" altLang="ja-JP" sz="1000" dirty="0">
                <a:latin typeface="BIZ UDPゴシック" panose="020B0400000000000000" pitchFamily="50" charset="-128"/>
                <a:ea typeface="BIZ UDPゴシック" panose="020B0400000000000000" pitchFamily="50" charset="-128"/>
              </a:rPr>
              <a:t>Ⅳ</a:t>
            </a:r>
            <a:r>
              <a:rPr lang="ja-JP" altLang="en-US" sz="1000" dirty="0">
                <a:latin typeface="BIZ UDPゴシック" panose="020B0400000000000000" pitchFamily="50" charset="-128"/>
                <a:ea typeface="BIZ UDPゴシック" panose="020B0400000000000000" pitchFamily="50" charset="-128"/>
              </a:rPr>
              <a:t>　→　英文の半角大文字「</a:t>
            </a:r>
            <a:r>
              <a:rPr lang="en-US" altLang="ja-JP" sz="1000" dirty="0">
                <a:latin typeface="BIZ UDPゴシック" panose="020B0400000000000000" pitchFamily="50" charset="-128"/>
                <a:ea typeface="BIZ UDPゴシック" panose="020B0400000000000000" pitchFamily="50" charset="-128"/>
              </a:rPr>
              <a:t>I</a:t>
            </a:r>
            <a:r>
              <a:rPr lang="ja-JP" altLang="en-US" sz="1000" dirty="0">
                <a:latin typeface="BIZ UDPゴシック" panose="020B0400000000000000" pitchFamily="50" charset="-128"/>
                <a:ea typeface="BIZ UDPゴシック" panose="020B0400000000000000" pitchFamily="50" charset="-128"/>
              </a:rPr>
              <a:t>」と半角大文字「</a:t>
            </a:r>
            <a:r>
              <a:rPr lang="en-US" altLang="ja-JP" sz="1000" dirty="0">
                <a:latin typeface="BIZ UDPゴシック" panose="020B0400000000000000" pitchFamily="50" charset="-128"/>
                <a:ea typeface="BIZ UDPゴシック" panose="020B0400000000000000" pitchFamily="50" charset="-128"/>
              </a:rPr>
              <a:t>V</a:t>
            </a:r>
            <a:r>
              <a:rPr lang="ja-JP" altLang="en-US" sz="1000" dirty="0">
                <a:latin typeface="BIZ UDPゴシック" panose="020B0400000000000000" pitchFamily="50" charset="-128"/>
                <a:ea typeface="BIZ UDPゴシック" panose="020B0400000000000000" pitchFamily="50" charset="-128"/>
              </a:rPr>
              <a:t>」で「</a:t>
            </a:r>
            <a:r>
              <a:rPr lang="en-US" altLang="ja-JP" sz="1000" dirty="0">
                <a:latin typeface="BIZ UDPゴシック" panose="020B0400000000000000" pitchFamily="50" charset="-128"/>
                <a:ea typeface="BIZ UDPゴシック" panose="020B0400000000000000" pitchFamily="50" charset="-128"/>
              </a:rPr>
              <a:t>IV</a:t>
            </a:r>
            <a:r>
              <a:rPr lang="ja-JP" altLang="en-US" sz="1000" dirty="0">
                <a:latin typeface="BIZ UDPゴシック" panose="020B0400000000000000" pitchFamily="50" charset="-128"/>
                <a:ea typeface="BIZ UDPゴシック" panose="020B0400000000000000" pitchFamily="50" charset="-128"/>
              </a:rPr>
              <a:t>」</a:t>
            </a:r>
            <a:endParaRPr lang="en-US" altLang="ja-JP" sz="1000" dirty="0">
              <a:latin typeface="BIZ UDPゴシック" panose="020B0400000000000000" pitchFamily="50" charset="-128"/>
              <a:ea typeface="BIZ UDPゴシック" panose="020B0400000000000000" pitchFamily="50" charset="-128"/>
            </a:endParaRPr>
          </a:p>
          <a:p>
            <a:pPr marL="0" indent="0">
              <a:buNone/>
            </a:pPr>
            <a:endParaRPr lang="ja-JP" altLang="en-US" sz="1000" dirty="0">
              <a:latin typeface="BIZ UDPゴシック" panose="020B0400000000000000" pitchFamily="50" charset="-128"/>
              <a:ea typeface="BIZ UDPゴシック" panose="020B0400000000000000" pitchFamily="50" charset="-128"/>
            </a:endParaRPr>
          </a:p>
          <a:p>
            <a:pPr marL="0" indent="0">
              <a:buNone/>
            </a:pPr>
            <a:r>
              <a:rPr lang="ja-JP" altLang="en-US" sz="1000" dirty="0">
                <a:latin typeface="BIZ UDPゴシック" panose="020B0400000000000000" pitchFamily="50" charset="-128"/>
                <a:ea typeface="BIZ UDPゴシック" panose="020B0400000000000000" pitchFamily="50" charset="-128"/>
              </a:rPr>
              <a:t>・ワードなどでの環境依存文字は通常文字に変更する。</a:t>
            </a:r>
            <a:endParaRPr lang="en-US" altLang="ja-JP" sz="1000" dirty="0">
              <a:latin typeface="BIZ UDPゴシック" panose="020B0400000000000000" pitchFamily="50" charset="-128"/>
              <a:ea typeface="BIZ UDPゴシック" panose="020B0400000000000000" pitchFamily="50" charset="-128"/>
            </a:endParaRPr>
          </a:p>
          <a:p>
            <a:pPr marL="0" indent="0">
              <a:buNone/>
            </a:pPr>
            <a:r>
              <a:rPr lang="ja-JP" altLang="en-US" sz="1000" dirty="0">
                <a:latin typeface="BIZ UDPゴシック" panose="020B0400000000000000" pitchFamily="50" charset="-128"/>
                <a:ea typeface="BIZ UDPゴシック" panose="020B0400000000000000" pitchFamily="50" charset="-128"/>
              </a:rPr>
              <a:t>　また、上付き文字と下付き文字の利用は禁止です（</a:t>
            </a:r>
            <a:r>
              <a:rPr lang="en-US" altLang="ja-JP" sz="1000" dirty="0">
                <a:latin typeface="BIZ UDPゴシック" panose="020B0400000000000000" pitchFamily="50" charset="-128"/>
                <a:ea typeface="BIZ UDPゴシック" panose="020B0400000000000000" pitchFamily="50" charset="-128"/>
              </a:rPr>
              <a:t>HTML</a:t>
            </a:r>
            <a:r>
              <a:rPr lang="ja-JP" altLang="en-US" sz="1000" dirty="0">
                <a:latin typeface="BIZ UDPゴシック" panose="020B0400000000000000" pitchFamily="50" charset="-128"/>
                <a:ea typeface="BIZ UDPゴシック" panose="020B0400000000000000" pitchFamily="50" charset="-128"/>
              </a:rPr>
              <a:t>タグでの記述含む）。</a:t>
            </a:r>
          </a:p>
          <a:p>
            <a:pPr marL="0" indent="0">
              <a:buNone/>
            </a:pPr>
            <a:r>
              <a:rPr lang="ja-JP" altLang="en-US" sz="1000" dirty="0">
                <a:latin typeface="BIZ UDPゴシック" panose="020B0400000000000000" pitchFamily="50" charset="-128"/>
                <a:ea typeface="BIZ UDPゴシック" panose="020B0400000000000000" pitchFamily="50" charset="-128"/>
              </a:rPr>
              <a:t> 　　例）単位の㎡　→　「平方メートル」などに文字化する。</a:t>
            </a:r>
          </a:p>
          <a:p>
            <a:pPr marL="0" indent="0">
              <a:buNone/>
            </a:pPr>
            <a:r>
              <a:rPr lang="ja-JP" altLang="en-US" sz="1000" dirty="0">
                <a:latin typeface="BIZ UDPゴシック" panose="020B0400000000000000" pitchFamily="50" charset="-128"/>
                <a:ea typeface="BIZ UDPゴシック" panose="020B0400000000000000" pitchFamily="50" charset="-128"/>
              </a:rPr>
              <a:t>   ㎏や㎜（</a:t>
            </a:r>
            <a:r>
              <a:rPr lang="en-US" altLang="ja-JP" sz="1000" dirty="0">
                <a:latin typeface="BIZ UDPゴシック" panose="020B0400000000000000" pitchFamily="50" charset="-128"/>
                <a:ea typeface="BIZ UDPゴシック" panose="020B0400000000000000" pitchFamily="50" charset="-128"/>
              </a:rPr>
              <a:t>Word</a:t>
            </a:r>
            <a:r>
              <a:rPr lang="ja-JP" altLang="en-US" sz="1000" dirty="0">
                <a:latin typeface="BIZ UDPゴシック" panose="020B0400000000000000" pitchFamily="50" charset="-128"/>
                <a:ea typeface="BIZ UDPゴシック" panose="020B0400000000000000" pitchFamily="50" charset="-128"/>
              </a:rPr>
              <a:t>などで環境依存文字）など　→　英文字半角で「</a:t>
            </a:r>
            <a:r>
              <a:rPr lang="en-US" altLang="ja-JP" sz="1000" dirty="0">
                <a:latin typeface="BIZ UDPゴシック" panose="020B0400000000000000" pitchFamily="50" charset="-128"/>
                <a:ea typeface="BIZ UDPゴシック" panose="020B0400000000000000" pitchFamily="50" charset="-128"/>
              </a:rPr>
              <a:t>kg</a:t>
            </a:r>
            <a:r>
              <a:rPr lang="ja-JP" altLang="en-US" sz="1000" dirty="0">
                <a:latin typeface="BIZ UDPゴシック" panose="020B0400000000000000" pitchFamily="50" charset="-128"/>
                <a:ea typeface="BIZ UDPゴシック" panose="020B0400000000000000" pitchFamily="50" charset="-128"/>
              </a:rPr>
              <a:t>」や「</a:t>
            </a:r>
            <a:r>
              <a:rPr lang="en-US" altLang="ja-JP" sz="1000" dirty="0">
                <a:latin typeface="BIZ UDPゴシック" panose="020B0400000000000000" pitchFamily="50" charset="-128"/>
                <a:ea typeface="BIZ UDPゴシック" panose="020B0400000000000000" pitchFamily="50" charset="-128"/>
              </a:rPr>
              <a:t>mm</a:t>
            </a:r>
            <a:r>
              <a:rPr lang="ja-JP" altLang="en-US" sz="1000" dirty="0">
                <a:latin typeface="BIZ UDPゴシック" panose="020B0400000000000000" pitchFamily="50" charset="-128"/>
                <a:ea typeface="BIZ UDPゴシック" panose="020B0400000000000000" pitchFamily="50" charset="-128"/>
              </a:rPr>
              <a:t>」とする。</a:t>
            </a:r>
          </a:p>
          <a:p>
            <a:pPr marL="0" indent="0">
              <a:buNone/>
            </a:pPr>
            <a:endParaRPr lang="en-US" altLang="ja-JP" sz="1000" dirty="0">
              <a:latin typeface="BIZ UDPゴシック" panose="020B0400000000000000" pitchFamily="50" charset="-128"/>
              <a:ea typeface="BIZ UDPゴシック" panose="020B0400000000000000" pitchFamily="50" charset="-128"/>
            </a:endParaRPr>
          </a:p>
          <a:p>
            <a:pPr marL="0" indent="0">
              <a:buNone/>
            </a:pPr>
            <a:r>
              <a:rPr lang="ja-JP" altLang="en-US" sz="1000" dirty="0">
                <a:latin typeface="BIZ UDPゴシック" panose="020B0400000000000000" pitchFamily="50" charset="-128"/>
                <a:ea typeface="BIZ UDPゴシック" panose="020B0400000000000000" pitchFamily="50" charset="-128"/>
              </a:rPr>
              <a:t>・そのほか単位記号を文字に変更してください。</a:t>
            </a:r>
          </a:p>
          <a:p>
            <a:pPr marL="0" indent="0">
              <a:buNone/>
            </a:pPr>
            <a:r>
              <a:rPr lang="ja-JP" altLang="en-US" sz="1000" dirty="0">
                <a:latin typeface="BIZ UDPゴシック" panose="020B0400000000000000" pitchFamily="50" charset="-128"/>
                <a:ea typeface="BIZ UDPゴシック" panose="020B0400000000000000" pitchFamily="50" charset="-128"/>
              </a:rPr>
              <a:t> 　　例）熱や体温などの</a:t>
            </a:r>
            <a:r>
              <a:rPr lang="en-US" altLang="ja-JP" sz="1000" dirty="0">
                <a:latin typeface="BIZ UDPゴシック" panose="020B0400000000000000" pitchFamily="50" charset="-128"/>
                <a:ea typeface="BIZ UDPゴシック" panose="020B0400000000000000" pitchFamily="50" charset="-128"/>
              </a:rPr>
              <a:t>38℃</a:t>
            </a:r>
            <a:r>
              <a:rPr lang="ja-JP" altLang="en-US" sz="1000" dirty="0">
                <a:latin typeface="BIZ UDPゴシック" panose="020B0400000000000000" pitchFamily="50" charset="-128"/>
                <a:ea typeface="BIZ UDPゴシック" panose="020B0400000000000000" pitchFamily="50" charset="-128"/>
              </a:rPr>
              <a:t>　→　</a:t>
            </a:r>
            <a:r>
              <a:rPr lang="en-US" altLang="ja-JP" sz="1000" dirty="0">
                <a:latin typeface="BIZ UDPゴシック" panose="020B0400000000000000" pitchFamily="50" charset="-128"/>
                <a:ea typeface="BIZ UDPゴシック" panose="020B0400000000000000" pitchFamily="50" charset="-128"/>
              </a:rPr>
              <a:t>38</a:t>
            </a:r>
            <a:r>
              <a:rPr lang="ja-JP" altLang="en-US" sz="1000" dirty="0">
                <a:latin typeface="BIZ UDPゴシック" panose="020B0400000000000000" pitchFamily="50" charset="-128"/>
                <a:ea typeface="BIZ UDPゴシック" panose="020B0400000000000000" pitchFamily="50" charset="-128"/>
              </a:rPr>
              <a:t>度</a:t>
            </a:r>
          </a:p>
          <a:p>
            <a:pPr marL="0" indent="0">
              <a:buNone/>
            </a:pPr>
            <a:r>
              <a:rPr lang="ja-JP" altLang="en-US" sz="1000" dirty="0">
                <a:latin typeface="BIZ UDPゴシック" panose="020B0400000000000000" pitchFamily="50" charset="-128"/>
                <a:ea typeface="BIZ UDPゴシック" panose="020B0400000000000000" pitchFamily="50" charset="-128"/>
              </a:rPr>
              <a:t>  　　 カメラの視野角</a:t>
            </a:r>
            <a:r>
              <a:rPr lang="en-US" altLang="ja-JP" sz="1000" dirty="0">
                <a:latin typeface="BIZ UDPゴシック" panose="020B0400000000000000" pitchFamily="50" charset="-128"/>
                <a:ea typeface="BIZ UDPゴシック" panose="020B0400000000000000" pitchFamily="50" charset="-128"/>
              </a:rPr>
              <a:t>360°</a:t>
            </a:r>
            <a:r>
              <a:rPr lang="ja-JP" altLang="en-US" sz="1000" dirty="0">
                <a:latin typeface="BIZ UDPゴシック" panose="020B0400000000000000" pitchFamily="50" charset="-128"/>
                <a:ea typeface="BIZ UDPゴシック" panose="020B0400000000000000" pitchFamily="50" charset="-128"/>
              </a:rPr>
              <a:t>　→　</a:t>
            </a:r>
            <a:r>
              <a:rPr lang="en-US" altLang="ja-JP" sz="1000" dirty="0">
                <a:latin typeface="BIZ UDPゴシック" panose="020B0400000000000000" pitchFamily="50" charset="-128"/>
                <a:ea typeface="BIZ UDPゴシック" panose="020B0400000000000000" pitchFamily="50" charset="-128"/>
              </a:rPr>
              <a:t>360</a:t>
            </a:r>
            <a:r>
              <a:rPr lang="ja-JP" altLang="en-US" sz="1000" dirty="0">
                <a:latin typeface="BIZ UDPゴシック" panose="020B0400000000000000" pitchFamily="50" charset="-128"/>
                <a:ea typeface="BIZ UDPゴシック" panose="020B0400000000000000" pitchFamily="50" charset="-128"/>
              </a:rPr>
              <a:t>度</a:t>
            </a:r>
          </a:p>
          <a:p>
            <a:pPr marL="0" indent="0">
              <a:buNone/>
            </a:pPr>
            <a:r>
              <a:rPr lang="ja-JP" altLang="en-US" sz="1100" dirty="0">
                <a:latin typeface="游ゴシック" panose="020B0400000000000000" pitchFamily="50" charset="-128"/>
                <a:ea typeface="游ゴシック" panose="020B0400000000000000" pitchFamily="50" charset="-128"/>
              </a:rPr>
              <a:t>　</a:t>
            </a:r>
          </a:p>
          <a:p>
            <a:pPr marL="0" indent="0">
              <a:buNone/>
            </a:pPr>
            <a:r>
              <a:rPr lang="en-US" altLang="ja-JP" sz="1050" dirty="0">
                <a:latin typeface="BIZ UDPゴシック" panose="020B0400000000000000" pitchFamily="50" charset="-128"/>
                <a:ea typeface="BIZ UDPゴシック" panose="020B0400000000000000" pitchFamily="50" charset="-128"/>
              </a:rPr>
              <a:t>※</a:t>
            </a:r>
            <a:r>
              <a:rPr lang="ja-JP" altLang="en-US" sz="1050" dirty="0">
                <a:latin typeface="BIZ UDPゴシック" panose="020B0400000000000000" pitchFamily="50" charset="-128"/>
                <a:ea typeface="BIZ UDPゴシック" panose="020B0400000000000000" pitchFamily="50" charset="-128"/>
              </a:rPr>
              <a:t>雑誌流用など他媒体から記事・原稿を流用する場合も、上記ルールに準じて修正をお願いします。</a:t>
            </a:r>
            <a:endParaRPr kumimoji="1" lang="ja-JP" altLang="en-US" sz="1050" dirty="0">
              <a:latin typeface="BIZ UDPゴシック" panose="020B0400000000000000" pitchFamily="50" charset="-128"/>
              <a:ea typeface="BIZ UDPゴシック" panose="020B0400000000000000" pitchFamily="50" charset="-128"/>
            </a:endParaRPr>
          </a:p>
        </p:txBody>
      </p:sp>
      <p:sp>
        <p:nvSpPr>
          <p:cNvPr id="4" name="Freeform 5">
            <a:extLst>
              <a:ext uri="{FF2B5EF4-FFF2-40B4-BE49-F238E27FC236}">
                <a16:creationId xmlns:a16="http://schemas.microsoft.com/office/drawing/2014/main" id="{59DFE0D9-3894-BDC2-EDCB-4ACAD5015DE5}"/>
              </a:ext>
            </a:extLst>
          </p:cNvPr>
          <p:cNvSpPr/>
          <p:nvPr/>
        </p:nvSpPr>
        <p:spPr>
          <a:xfrm>
            <a:off x="7592037" y="352339"/>
            <a:ext cx="1241294" cy="280814"/>
          </a:xfrm>
          <a:custGeom>
            <a:avLst/>
            <a:gdLst/>
            <a:ahLst/>
            <a:cxnLst/>
            <a:rect l="l" t="t" r="r" b="b"/>
            <a:pathLst>
              <a:path w="4388356" h="954467">
                <a:moveTo>
                  <a:pt x="0" y="0"/>
                </a:moveTo>
                <a:lnTo>
                  <a:pt x="4388356" y="0"/>
                </a:lnTo>
                <a:lnTo>
                  <a:pt x="4388356" y="954467"/>
                </a:lnTo>
                <a:lnTo>
                  <a:pt x="0" y="954467"/>
                </a:lnTo>
                <a:lnTo>
                  <a:pt x="0" y="0"/>
                </a:lnTo>
                <a:close/>
              </a:path>
            </a:pathLst>
          </a:custGeom>
          <a:blipFill>
            <a:blip r:embed="rId2"/>
            <a:stretch>
              <a:fillRect/>
            </a:stretch>
          </a:blipFill>
        </p:spPr>
        <p:txBody>
          <a:bodyPr/>
          <a:lstStyle/>
          <a:p>
            <a:endParaRPr lang="ja-JP" altLang="en-US"/>
          </a:p>
        </p:txBody>
      </p:sp>
    </p:spTree>
    <p:extLst>
      <p:ext uri="{BB962C8B-B14F-4D97-AF65-F5344CB8AC3E}">
        <p14:creationId xmlns:p14="http://schemas.microsoft.com/office/powerpoint/2010/main" val="178983454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正方形/長方形 7">
            <a:extLst>
              <a:ext uri="{FF2B5EF4-FFF2-40B4-BE49-F238E27FC236}">
                <a16:creationId xmlns:a16="http://schemas.microsoft.com/office/drawing/2014/main" id="{5FC0B054-95FA-4073-AEE9-38E979F457EE}"/>
              </a:ext>
            </a:extLst>
          </p:cNvPr>
          <p:cNvSpPr/>
          <p:nvPr/>
        </p:nvSpPr>
        <p:spPr>
          <a:xfrm>
            <a:off x="609600" y="0"/>
            <a:ext cx="85344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Calibri"/>
              <a:ea typeface="ＭＳ Ｐゴシック" panose="020B0600070205080204" pitchFamily="50" charset="-128"/>
              <a:cs typeface="+mn-cs"/>
            </a:endParaRPr>
          </a:p>
        </p:txBody>
      </p:sp>
      <p:sp>
        <p:nvSpPr>
          <p:cNvPr id="7" name="タイトル 6">
            <a:extLst>
              <a:ext uri="{FF2B5EF4-FFF2-40B4-BE49-F238E27FC236}">
                <a16:creationId xmlns:a16="http://schemas.microsoft.com/office/drawing/2014/main" id="{CC0C1541-7417-4C57-B1B9-33BC7CFD064A}"/>
              </a:ext>
            </a:extLst>
          </p:cNvPr>
          <p:cNvSpPr>
            <a:spLocks noGrp="1"/>
          </p:cNvSpPr>
          <p:nvPr>
            <p:ph type="title"/>
          </p:nvPr>
        </p:nvSpPr>
        <p:spPr>
          <a:xfrm>
            <a:off x="825826" y="255364"/>
            <a:ext cx="6707088" cy="528407"/>
          </a:xfrm>
        </p:spPr>
        <p:txBody>
          <a:bodyPr>
            <a:normAutofit/>
          </a:bodyPr>
          <a:lstStyle/>
          <a:p>
            <a:r>
              <a:rPr lang="en-US" altLang="ja-JP" sz="2400" b="1" dirty="0">
                <a:solidFill>
                  <a:srgbClr val="02A3C7"/>
                </a:solidFill>
                <a:latin typeface="BIZ UDPゴシック" panose="020B0400000000000000" pitchFamily="50" charset="-128"/>
                <a:ea typeface="BIZ UDPゴシック" panose="020B0400000000000000" pitchFamily="50" charset="-128"/>
              </a:rPr>
              <a:t>5.</a:t>
            </a:r>
            <a:r>
              <a:rPr lang="ja-JP" altLang="en-US" sz="2400" b="1" dirty="0">
                <a:solidFill>
                  <a:srgbClr val="02A3C7"/>
                </a:solidFill>
                <a:latin typeface="BIZ UDPゴシック" panose="020B0400000000000000" pitchFamily="50" charset="-128"/>
                <a:ea typeface="BIZ UDPゴシック" panose="020B0400000000000000" pitchFamily="50" charset="-128"/>
              </a:rPr>
              <a:t>　</a:t>
            </a:r>
            <a:r>
              <a:rPr lang="ja-JP" altLang="en-US" sz="2400" dirty="0">
                <a:solidFill>
                  <a:srgbClr val="02A3C7"/>
                </a:solidFill>
                <a:latin typeface="BIZ UDPゴシック" panose="020B0400000000000000" pitchFamily="50" charset="-128"/>
                <a:ea typeface="BIZ UDPゴシック" panose="020B0400000000000000" pitchFamily="50" charset="-128"/>
              </a:rPr>
              <a:t>各種　連絡・入稿窓口</a:t>
            </a:r>
          </a:p>
        </p:txBody>
      </p:sp>
      <p:cxnSp>
        <p:nvCxnSpPr>
          <p:cNvPr id="9" name="直線コネクタ 8">
            <a:extLst>
              <a:ext uri="{FF2B5EF4-FFF2-40B4-BE49-F238E27FC236}">
                <a16:creationId xmlns:a16="http://schemas.microsoft.com/office/drawing/2014/main" id="{62FA6055-BFCD-4350-91F2-F8ACE5A8399A}"/>
              </a:ext>
            </a:extLst>
          </p:cNvPr>
          <p:cNvCxnSpPr>
            <a:cxnSpLocks/>
          </p:cNvCxnSpPr>
          <p:nvPr/>
        </p:nvCxnSpPr>
        <p:spPr>
          <a:xfrm>
            <a:off x="10371978" y="1423994"/>
            <a:ext cx="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91A7DBA9-A344-4587-918A-83A301B2EA94}"/>
              </a:ext>
            </a:extLst>
          </p:cNvPr>
          <p:cNvCxnSpPr/>
          <p:nvPr/>
        </p:nvCxnSpPr>
        <p:spPr>
          <a:xfrm>
            <a:off x="839078" y="770519"/>
            <a:ext cx="8066383" cy="0"/>
          </a:xfrm>
          <a:prstGeom prst="line">
            <a:avLst/>
          </a:prstGeom>
          <a:ln w="19050">
            <a:solidFill>
              <a:srgbClr val="01C4D9"/>
            </a:solidFill>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C923667B-3B59-4FD8-8D7A-2CFE5AD76CC0}"/>
              </a:ext>
            </a:extLst>
          </p:cNvPr>
          <p:cNvCxnSpPr/>
          <p:nvPr/>
        </p:nvCxnSpPr>
        <p:spPr>
          <a:xfrm>
            <a:off x="839078" y="726028"/>
            <a:ext cx="8066383" cy="0"/>
          </a:xfrm>
          <a:prstGeom prst="line">
            <a:avLst/>
          </a:prstGeom>
          <a:ln w="19050">
            <a:solidFill>
              <a:srgbClr val="B8B6C3"/>
            </a:solidFill>
          </a:ln>
        </p:spPr>
        <p:style>
          <a:lnRef idx="1">
            <a:schemeClr val="accent1"/>
          </a:lnRef>
          <a:fillRef idx="0">
            <a:schemeClr val="accent1"/>
          </a:fillRef>
          <a:effectRef idx="0">
            <a:schemeClr val="accent1"/>
          </a:effectRef>
          <a:fontRef idx="minor">
            <a:schemeClr val="tx1"/>
          </a:fontRef>
        </p:style>
      </p:cxnSp>
      <p:cxnSp>
        <p:nvCxnSpPr>
          <p:cNvPr id="26" name="直線コネクタ 25">
            <a:extLst>
              <a:ext uri="{FF2B5EF4-FFF2-40B4-BE49-F238E27FC236}">
                <a16:creationId xmlns:a16="http://schemas.microsoft.com/office/drawing/2014/main" id="{586BDB9F-DEDD-4406-8130-A981D91FEC8F}"/>
              </a:ext>
            </a:extLst>
          </p:cNvPr>
          <p:cNvCxnSpPr/>
          <p:nvPr/>
        </p:nvCxnSpPr>
        <p:spPr>
          <a:xfrm>
            <a:off x="839078" y="800461"/>
            <a:ext cx="8066383" cy="0"/>
          </a:xfrm>
          <a:prstGeom prst="line">
            <a:avLst/>
          </a:prstGeom>
          <a:ln w="19050">
            <a:solidFill>
              <a:srgbClr val="00A7C9"/>
            </a:solidFill>
          </a:ln>
        </p:spPr>
        <p:style>
          <a:lnRef idx="1">
            <a:schemeClr val="accent1"/>
          </a:lnRef>
          <a:fillRef idx="0">
            <a:schemeClr val="accent1"/>
          </a:fillRef>
          <a:effectRef idx="0">
            <a:schemeClr val="accent1"/>
          </a:effectRef>
          <a:fontRef idx="minor">
            <a:schemeClr val="tx1"/>
          </a:fontRef>
        </p:style>
      </p:cxnSp>
      <p:sp>
        <p:nvSpPr>
          <p:cNvPr id="2" name="スライド番号プレースホルダー 1">
            <a:extLst>
              <a:ext uri="{FF2B5EF4-FFF2-40B4-BE49-F238E27FC236}">
                <a16:creationId xmlns:a16="http://schemas.microsoft.com/office/drawing/2014/main" id="{042D2256-2CC1-4285-93AE-EE8260BC87B5}"/>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44BBF4E-D3A2-4DCA-9F57-CC6AF0EC048B}"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13" name="コンテンツ プレースホルダー 2">
            <a:extLst>
              <a:ext uri="{FF2B5EF4-FFF2-40B4-BE49-F238E27FC236}">
                <a16:creationId xmlns:a16="http://schemas.microsoft.com/office/drawing/2014/main" id="{F7BC8FC2-F1E4-48E7-B562-939CFF9AD657}"/>
              </a:ext>
            </a:extLst>
          </p:cNvPr>
          <p:cNvSpPr>
            <a:spLocks noGrp="1"/>
          </p:cNvSpPr>
          <p:nvPr>
            <p:ph idx="1"/>
          </p:nvPr>
        </p:nvSpPr>
        <p:spPr>
          <a:xfrm>
            <a:off x="938030" y="1054407"/>
            <a:ext cx="7841974" cy="5471251"/>
          </a:xfrm>
        </p:spPr>
        <p:txBody>
          <a:bodyPr>
            <a:normAutofit/>
          </a:bodyPr>
          <a:lstStyle/>
          <a:p>
            <a:pPr marL="0" indent="0">
              <a:buNone/>
            </a:pPr>
            <a:r>
              <a:rPr lang="ja-JP" altLang="en-US" sz="1200" u="sng" dirty="0">
                <a:latin typeface="BIZ UDPゴシック" panose="020B0400000000000000" pitchFamily="50" charset="-128"/>
                <a:ea typeface="BIZ UDPゴシック" panose="020B0400000000000000" pitchFamily="50" charset="-128"/>
              </a:rPr>
              <a:t>■査読用の「初稿原稿＝レイアウト見本」の送付先、「校了」の連絡先</a:t>
            </a:r>
          </a:p>
          <a:p>
            <a:pPr marL="0" indent="0">
              <a:buNone/>
            </a:pPr>
            <a:r>
              <a:rPr lang="ja-JP" altLang="en-US" sz="1200" dirty="0">
                <a:latin typeface="BIZ UDPゴシック" panose="020B0400000000000000" pitchFamily="50" charset="-128"/>
                <a:ea typeface="BIZ UDPゴシック" panose="020B0400000000000000" pitchFamily="50" charset="-128"/>
              </a:rPr>
              <a:t>　　　　　　　　</a:t>
            </a:r>
            <a:r>
              <a:rPr lang="ja-JP" altLang="en-US" sz="1200" b="1" dirty="0">
                <a:latin typeface="BIZ UDPゴシック" panose="020B0400000000000000" pitchFamily="50" charset="-128"/>
                <a:ea typeface="BIZ UDPゴシック" panose="020B0400000000000000" pitchFamily="50" charset="-128"/>
              </a:rPr>
              <a:t>　日経</a:t>
            </a:r>
            <a:r>
              <a:rPr lang="en-US" altLang="ja-JP" sz="1200" b="1" dirty="0">
                <a:latin typeface="BIZ UDPゴシック" panose="020B0400000000000000" pitchFamily="50" charset="-128"/>
                <a:ea typeface="BIZ UDPゴシック" panose="020B0400000000000000" pitchFamily="50" charset="-128"/>
              </a:rPr>
              <a:t>BP </a:t>
            </a:r>
            <a:r>
              <a:rPr lang="ja-JP" altLang="en-US" sz="1200" b="1" dirty="0">
                <a:latin typeface="BIZ UDPゴシック" panose="020B0400000000000000" pitchFamily="50" charset="-128"/>
                <a:ea typeface="BIZ UDPゴシック" panose="020B0400000000000000" pitchFamily="50" charset="-128"/>
              </a:rPr>
              <a:t>　編集：　太田　（ ✉ </a:t>
            </a:r>
            <a:r>
              <a:rPr lang="en-US" altLang="ja-JP" sz="1200" b="1" dirty="0">
                <a:latin typeface="BIZ UDPゴシック" panose="020B0400000000000000" pitchFamily="50" charset="-128"/>
                <a:ea typeface="BIZ UDPゴシック" panose="020B0400000000000000" pitchFamily="50" charset="-128"/>
                <a:hlinkClick r:id="rId2"/>
              </a:rPr>
              <a:t>ota@nikkeibp.co.jp</a:t>
            </a:r>
            <a:r>
              <a:rPr lang="ja-JP" altLang="en-US" sz="1200" b="1" dirty="0">
                <a:latin typeface="BIZ UDPゴシック" panose="020B0400000000000000" pitchFamily="50" charset="-128"/>
                <a:ea typeface="BIZ UDPゴシック" panose="020B0400000000000000" pitchFamily="50" charset="-128"/>
              </a:rPr>
              <a:t>）　　</a:t>
            </a:r>
            <a:endParaRPr lang="en-US" altLang="ja-JP" sz="1200" b="1" dirty="0">
              <a:latin typeface="BIZ UDPゴシック" panose="020B0400000000000000" pitchFamily="50" charset="-128"/>
              <a:ea typeface="BIZ UDPゴシック" panose="020B0400000000000000" pitchFamily="50" charset="-128"/>
            </a:endParaRPr>
          </a:p>
          <a:p>
            <a:pPr marL="0" indent="0">
              <a:buNone/>
            </a:pPr>
            <a:endParaRPr lang="ja-JP" altLang="en-US" sz="1200" dirty="0">
              <a:latin typeface="BIZ UDPゴシック" panose="020B0400000000000000" pitchFamily="50" charset="-128"/>
              <a:ea typeface="BIZ UDPゴシック" panose="020B0400000000000000" pitchFamily="50" charset="-128"/>
            </a:endParaRPr>
          </a:p>
          <a:p>
            <a:pPr marL="0" indent="0">
              <a:buNone/>
            </a:pPr>
            <a:r>
              <a:rPr lang="ja-JP" altLang="en-US" sz="1200" u="sng" dirty="0">
                <a:latin typeface="BIZ UDPゴシック" panose="020B0400000000000000" pitchFamily="50" charset="-128"/>
                <a:ea typeface="BIZ UDPゴシック" panose="020B0400000000000000" pitchFamily="50" charset="-128"/>
              </a:rPr>
              <a:t>■投稿用原稿</a:t>
            </a:r>
            <a:r>
              <a:rPr lang="en-US" altLang="ja-JP" sz="1200" u="sng" dirty="0">
                <a:latin typeface="BIZ UDPゴシック" panose="020B0400000000000000" pitchFamily="50" charset="-128"/>
                <a:ea typeface="BIZ UDPゴシック" panose="020B0400000000000000" pitchFamily="50" charset="-128"/>
              </a:rPr>
              <a:t>+</a:t>
            </a:r>
            <a:r>
              <a:rPr lang="ja-JP" altLang="en-US" sz="1200" u="sng" dirty="0">
                <a:latin typeface="BIZ UDPゴシック" panose="020B0400000000000000" pitchFamily="50" charset="-128"/>
                <a:ea typeface="BIZ UDPゴシック" panose="020B0400000000000000" pitchFamily="50" charset="-128"/>
              </a:rPr>
              <a:t>画像データ等の入稿先</a:t>
            </a:r>
          </a:p>
          <a:p>
            <a:pPr marL="0" indent="0">
              <a:buNone/>
            </a:pPr>
            <a:r>
              <a:rPr lang="ja-JP" altLang="en-US" sz="1200" dirty="0">
                <a:latin typeface="BIZ UDPゴシック" panose="020B0400000000000000" pitchFamily="50" charset="-128"/>
                <a:ea typeface="BIZ UDPゴシック" panose="020B0400000000000000" pitchFamily="50" charset="-128"/>
              </a:rPr>
              <a:t>　　　　　　　</a:t>
            </a:r>
            <a:r>
              <a:rPr lang="ja-JP" altLang="en-US" sz="1200" b="1" dirty="0">
                <a:latin typeface="BIZ UDPゴシック" panose="020B0400000000000000" pitchFamily="50" charset="-128"/>
                <a:ea typeface="BIZ UDPゴシック" panose="020B0400000000000000" pitchFamily="50" charset="-128"/>
              </a:rPr>
              <a:t>　　株式会社</a:t>
            </a:r>
            <a:r>
              <a:rPr lang="en-US" altLang="ja-JP" sz="1200" b="1" dirty="0">
                <a:latin typeface="BIZ UDPゴシック" panose="020B0400000000000000" pitchFamily="50" charset="-128"/>
                <a:ea typeface="BIZ UDPゴシック" panose="020B0400000000000000" pitchFamily="50" charset="-128"/>
              </a:rPr>
              <a:t>234</a:t>
            </a:r>
            <a:r>
              <a:rPr lang="ja-JP" altLang="en-US" sz="1200" b="1" dirty="0">
                <a:latin typeface="BIZ UDPゴシック" panose="020B0400000000000000" pitchFamily="50" charset="-128"/>
                <a:ea typeface="BIZ UDPゴシック" panose="020B0400000000000000" pitchFamily="50" charset="-128"/>
              </a:rPr>
              <a:t>：　斎藤　様（ ✉ </a:t>
            </a:r>
            <a:r>
              <a:rPr lang="en-US" altLang="ja-JP" sz="1200" b="1" dirty="0">
                <a:latin typeface="BIZ UDPゴシック" panose="020B0400000000000000" pitchFamily="50" charset="-128"/>
                <a:ea typeface="BIZ UDPゴシック" panose="020B0400000000000000" pitchFamily="50" charset="-128"/>
                <a:hlinkClick r:id="rId3"/>
              </a:rPr>
              <a:t>fsaitou@nikkeibp.co.jp</a:t>
            </a:r>
            <a:r>
              <a:rPr lang="ja-JP" altLang="en-US" sz="1200" b="1" dirty="0">
                <a:latin typeface="BIZ UDPゴシック" panose="020B0400000000000000" pitchFamily="50" charset="-128"/>
                <a:ea typeface="BIZ UDPゴシック" panose="020B0400000000000000" pitchFamily="50" charset="-128"/>
              </a:rPr>
              <a:t>）</a:t>
            </a:r>
          </a:p>
          <a:p>
            <a:pPr marL="0" indent="0">
              <a:buNone/>
            </a:pPr>
            <a:endParaRPr lang="ja-JP" altLang="en-US" sz="1200" b="1" dirty="0">
              <a:latin typeface="BIZ UDPゴシック" panose="020B0400000000000000" pitchFamily="50" charset="-128"/>
              <a:ea typeface="BIZ UDPゴシック" panose="020B0400000000000000" pitchFamily="50" charset="-128"/>
            </a:endParaRPr>
          </a:p>
          <a:p>
            <a:pPr marL="0" indent="0">
              <a:buNone/>
            </a:pPr>
            <a:r>
              <a:rPr lang="ja-JP" altLang="en-US" sz="1200" dirty="0">
                <a:solidFill>
                  <a:srgbClr val="FF0000"/>
                </a:solidFill>
                <a:latin typeface="BIZ UDPゴシック" panose="020B0400000000000000" pitchFamily="50" charset="-128"/>
                <a:ea typeface="BIZ UDPゴシック" panose="020B0400000000000000" pitchFamily="50" charset="-128"/>
              </a:rPr>
              <a:t>　　　　　　</a:t>
            </a:r>
            <a:r>
              <a:rPr lang="ja-JP" altLang="en-US" sz="1000" b="1" dirty="0">
                <a:solidFill>
                  <a:srgbClr val="FF0000"/>
                </a:solidFill>
                <a:latin typeface="BIZ UDPゴシック" panose="020B0400000000000000" pitchFamily="50" charset="-128"/>
                <a:ea typeface="BIZ UDPゴシック" panose="020B0400000000000000" pitchFamily="50" charset="-128"/>
              </a:rPr>
              <a:t>　</a:t>
            </a:r>
            <a:r>
              <a:rPr lang="en-US" altLang="ja-JP" sz="1000" b="1" dirty="0">
                <a:solidFill>
                  <a:srgbClr val="FF0000"/>
                </a:solidFill>
                <a:latin typeface="BIZ UDPゴシック" panose="020B0400000000000000" pitchFamily="50" charset="-128"/>
                <a:ea typeface="BIZ UDPゴシック" panose="020B0400000000000000" pitchFamily="50" charset="-128"/>
              </a:rPr>
              <a:t> </a:t>
            </a:r>
            <a:r>
              <a:rPr lang="ja-JP" altLang="en-US" sz="1000" b="1" dirty="0">
                <a:solidFill>
                  <a:srgbClr val="FF0000"/>
                </a:solidFill>
                <a:latin typeface="BIZ UDPゴシック" panose="020B0400000000000000" pitchFamily="50" charset="-128"/>
                <a:ea typeface="BIZ UDPゴシック" panose="020B0400000000000000" pitchFamily="50" charset="-128"/>
              </a:rPr>
              <a:t>　　　　　　　　</a:t>
            </a:r>
            <a:r>
              <a:rPr lang="en-US" altLang="ja-JP" sz="1000" b="1" dirty="0">
                <a:solidFill>
                  <a:srgbClr val="FF0000"/>
                </a:solidFill>
                <a:highlight>
                  <a:srgbClr val="FFFF00"/>
                </a:highlight>
                <a:latin typeface="BIZ UDPゴシック" panose="020B0400000000000000" pitchFamily="50" charset="-128"/>
                <a:ea typeface="BIZ UDPゴシック" panose="020B0400000000000000" pitchFamily="50" charset="-128"/>
              </a:rPr>
              <a:t>※</a:t>
            </a:r>
            <a:r>
              <a:rPr lang="ja-JP" altLang="en-US" sz="1000" b="1" dirty="0">
                <a:solidFill>
                  <a:srgbClr val="FF0000"/>
                </a:solidFill>
                <a:highlight>
                  <a:srgbClr val="FFFF00"/>
                </a:highlight>
                <a:latin typeface="BIZ UDPゴシック" panose="020B0400000000000000" pitchFamily="50" charset="-128"/>
                <a:ea typeface="BIZ UDPゴシック" panose="020B0400000000000000" pitchFamily="50" charset="-128"/>
              </a:rPr>
              <a:t>上記、いずれも、　「久保庭（律）（</a:t>
            </a:r>
            <a:r>
              <a:rPr lang="ja-JP" altLang="en-US" sz="1000" b="1" dirty="0">
                <a:highlight>
                  <a:srgbClr val="FFFF00"/>
                </a:highlight>
                <a:latin typeface="BIZ UDPゴシック" panose="020B0400000000000000" pitchFamily="50" charset="-128"/>
                <a:ea typeface="BIZ UDPゴシック" panose="020B0400000000000000" pitchFamily="50" charset="-128"/>
              </a:rPr>
              <a:t> ✉ </a:t>
            </a:r>
            <a:r>
              <a:rPr lang="en-US" altLang="ja-JP" sz="1000" b="1" dirty="0">
                <a:solidFill>
                  <a:srgbClr val="FF0000"/>
                </a:solidFill>
                <a:highlight>
                  <a:srgbClr val="FFFF00"/>
                </a:highlight>
                <a:latin typeface="BIZ UDPゴシック" panose="020B0400000000000000" pitchFamily="50" charset="-128"/>
                <a:ea typeface="BIZ UDPゴシック" panose="020B0400000000000000" pitchFamily="50" charset="-128"/>
              </a:rPr>
              <a:t>rkuboniw@nikkeibp.co.jp</a:t>
            </a:r>
            <a:r>
              <a:rPr lang="ja-JP" altLang="en-US" sz="1000" b="1" dirty="0">
                <a:solidFill>
                  <a:srgbClr val="FF0000"/>
                </a:solidFill>
                <a:highlight>
                  <a:srgbClr val="FFFF00"/>
                </a:highlight>
                <a:latin typeface="BIZ UDPゴシック" panose="020B0400000000000000" pitchFamily="50" charset="-128"/>
                <a:ea typeface="BIZ UDPゴシック" panose="020B0400000000000000" pitchFamily="50" charset="-128"/>
              </a:rPr>
              <a:t>）」を</a:t>
            </a:r>
            <a:r>
              <a:rPr lang="en-US" altLang="ja-JP" sz="1000" b="1" dirty="0">
                <a:solidFill>
                  <a:srgbClr val="FF0000"/>
                </a:solidFill>
                <a:highlight>
                  <a:srgbClr val="FFFF00"/>
                </a:highlight>
                <a:latin typeface="BIZ UDPゴシック" panose="020B0400000000000000" pitchFamily="50" charset="-128"/>
                <a:ea typeface="BIZ UDPゴシック" panose="020B0400000000000000" pitchFamily="50" charset="-128"/>
              </a:rPr>
              <a:t>CC</a:t>
            </a:r>
            <a:r>
              <a:rPr lang="ja-JP" altLang="en-US" sz="1000" b="1" dirty="0">
                <a:solidFill>
                  <a:srgbClr val="FF0000"/>
                </a:solidFill>
                <a:highlight>
                  <a:srgbClr val="FFFF00"/>
                </a:highlight>
                <a:latin typeface="BIZ UDPゴシック" panose="020B0400000000000000" pitchFamily="50" charset="-128"/>
                <a:ea typeface="BIZ UDPゴシック" panose="020B0400000000000000" pitchFamily="50" charset="-128"/>
              </a:rPr>
              <a:t>に加えてください　　　　　　　</a:t>
            </a:r>
          </a:p>
          <a:p>
            <a:pPr marL="0" indent="0">
              <a:buNone/>
            </a:pPr>
            <a:r>
              <a:rPr lang="ja-JP" altLang="en-US" sz="1000" b="1" dirty="0">
                <a:solidFill>
                  <a:srgbClr val="FF0000"/>
                </a:solidFill>
                <a:latin typeface="BIZ UDPゴシック" panose="020B0400000000000000" pitchFamily="50" charset="-128"/>
                <a:ea typeface="BIZ UDPゴシック" panose="020B0400000000000000" pitchFamily="50" charset="-128"/>
              </a:rPr>
              <a:t>　　　　　    　　　　　 　　　　　 </a:t>
            </a:r>
            <a:r>
              <a:rPr lang="ja-JP" altLang="en-US" sz="1000" b="1" dirty="0">
                <a:solidFill>
                  <a:srgbClr val="FF0000"/>
                </a:solidFill>
                <a:highlight>
                  <a:srgbClr val="FFFF00"/>
                </a:highlight>
                <a:latin typeface="BIZ UDPゴシック" panose="020B0400000000000000" pitchFamily="50" charset="-128"/>
                <a:ea typeface="BIZ UDPゴシック" panose="020B0400000000000000" pitchFamily="50" charset="-128"/>
              </a:rPr>
              <a:t>お問い合わせも、同じく、</a:t>
            </a:r>
            <a:r>
              <a:rPr lang="en-US" altLang="ja-JP" sz="1000" b="1" dirty="0">
                <a:solidFill>
                  <a:srgbClr val="FF0000"/>
                </a:solidFill>
                <a:highlight>
                  <a:srgbClr val="FFFF00"/>
                </a:highlight>
                <a:latin typeface="BIZ UDPゴシック" panose="020B0400000000000000" pitchFamily="50" charset="-128"/>
                <a:ea typeface="BIZ UDPゴシック" panose="020B0400000000000000" pitchFamily="50" charset="-128"/>
              </a:rPr>
              <a:t>『</a:t>
            </a:r>
            <a:r>
              <a:rPr lang="ja-JP" altLang="en-US" sz="1000" b="1" dirty="0">
                <a:solidFill>
                  <a:srgbClr val="FF0000"/>
                </a:solidFill>
                <a:highlight>
                  <a:srgbClr val="FFFF00"/>
                </a:highlight>
                <a:latin typeface="BIZ UDPゴシック" panose="020B0400000000000000" pitchFamily="50" charset="-128"/>
                <a:ea typeface="BIZ UDPゴシック" panose="020B0400000000000000" pitchFamily="50" charset="-128"/>
              </a:rPr>
              <a:t>日経ウーマン</a:t>
            </a:r>
            <a:r>
              <a:rPr lang="en-US" altLang="ja-JP" sz="1000" b="1" dirty="0">
                <a:solidFill>
                  <a:srgbClr val="FF0000"/>
                </a:solidFill>
                <a:highlight>
                  <a:srgbClr val="FFFF00"/>
                </a:highlight>
                <a:latin typeface="BIZ UDPゴシック" panose="020B0400000000000000" pitchFamily="50" charset="-128"/>
                <a:ea typeface="BIZ UDPゴシック" panose="020B0400000000000000" pitchFamily="50" charset="-128"/>
              </a:rPr>
              <a:t>Web』 </a:t>
            </a:r>
            <a:r>
              <a:rPr lang="ja-JP" altLang="en-US" sz="1000" b="1" dirty="0">
                <a:solidFill>
                  <a:srgbClr val="FF0000"/>
                </a:solidFill>
                <a:highlight>
                  <a:srgbClr val="FFFF00"/>
                </a:highlight>
                <a:latin typeface="BIZ UDPゴシック" panose="020B0400000000000000" pitchFamily="50" charset="-128"/>
                <a:ea typeface="BIZ UDPゴシック" panose="020B0400000000000000" pitchFamily="50" charset="-128"/>
              </a:rPr>
              <a:t>媒体担当・久保庭 律子まで</a:t>
            </a:r>
            <a:endParaRPr lang="en-US" altLang="ja-JP" sz="1000" b="1" dirty="0">
              <a:solidFill>
                <a:srgbClr val="FF0000"/>
              </a:solidFill>
              <a:highlight>
                <a:srgbClr val="FFFF00"/>
              </a:highlight>
              <a:latin typeface="BIZ UDPゴシック" panose="020B0400000000000000" pitchFamily="50" charset="-128"/>
              <a:ea typeface="BIZ UDPゴシック" panose="020B0400000000000000" pitchFamily="50" charset="-128"/>
            </a:endParaRPr>
          </a:p>
          <a:p>
            <a:pPr marL="0" indent="0">
              <a:buNone/>
            </a:pPr>
            <a:endParaRPr kumimoji="1" lang="en-US" altLang="ja-JP" sz="1300" dirty="0">
              <a:latin typeface="BIZ UDPゴシック" panose="020B0400000000000000" pitchFamily="50" charset="-128"/>
              <a:ea typeface="BIZ UDPゴシック" panose="020B0400000000000000" pitchFamily="50" charset="-128"/>
            </a:endParaRPr>
          </a:p>
          <a:p>
            <a:pPr marL="0" indent="0">
              <a:buNone/>
            </a:pPr>
            <a:r>
              <a:rPr kumimoji="1" lang="ja-JP" altLang="en-US" sz="1300" u="sng" dirty="0">
                <a:latin typeface="BIZ UDPゴシック" panose="020B0400000000000000" pitchFamily="50" charset="-128"/>
                <a:ea typeface="BIZ UDPゴシック" panose="020B0400000000000000" pitchFamily="50" charset="-128"/>
              </a:rPr>
              <a:t>■メニュー別　原稿規定の入手</a:t>
            </a:r>
            <a:endParaRPr kumimoji="1" lang="en-US" altLang="ja-JP" sz="1300" u="sng" dirty="0">
              <a:latin typeface="BIZ UDPゴシック" panose="020B0400000000000000" pitchFamily="50" charset="-128"/>
              <a:ea typeface="BIZ UDPゴシック" panose="020B0400000000000000" pitchFamily="50" charset="-128"/>
            </a:endParaRPr>
          </a:p>
          <a:p>
            <a:pPr marL="0" indent="0">
              <a:buNone/>
            </a:pPr>
            <a:r>
              <a:rPr lang="ja-JP" altLang="en-US" sz="1200" dirty="0">
                <a:latin typeface="BIZ UDPゴシック" panose="020B0400000000000000" pitchFamily="50" charset="-128"/>
                <a:ea typeface="BIZ UDPゴシック" panose="020B0400000000000000" pitchFamily="50" charset="-128"/>
              </a:rPr>
              <a:t>　　　　　広告掲載の申込・入稿については下記をご覧ください</a:t>
            </a:r>
            <a:endParaRPr lang="en-US" altLang="ja-JP" sz="1200" dirty="0">
              <a:latin typeface="BIZ UDPゴシック" panose="020B0400000000000000" pitchFamily="50" charset="-128"/>
              <a:ea typeface="BIZ UDPゴシック" panose="020B0400000000000000" pitchFamily="50" charset="-128"/>
            </a:endParaRPr>
          </a:p>
          <a:p>
            <a:pPr marL="0" indent="0">
              <a:buNone/>
            </a:pPr>
            <a:r>
              <a:rPr lang="ja-JP" altLang="en-US" sz="1200" dirty="0">
                <a:latin typeface="BIZ UDPゴシック" panose="020B0400000000000000" pitchFamily="50" charset="-128"/>
                <a:ea typeface="BIZ UDPゴシック" panose="020B0400000000000000" pitchFamily="50" charset="-128"/>
              </a:rPr>
              <a:t>　　</a:t>
            </a:r>
            <a:r>
              <a:rPr lang="ja-JP" altLang="en-US" sz="1200" b="1" dirty="0">
                <a:latin typeface="BIZ UDPゴシック" panose="020B0400000000000000" pitchFamily="50" charset="-128"/>
                <a:ea typeface="BIZ UDPゴシック" panose="020B0400000000000000" pitchFamily="50" charset="-128"/>
              </a:rPr>
              <a:t>　　　</a:t>
            </a:r>
            <a:r>
              <a:rPr lang="en-US" altLang="ja-JP" sz="1200" b="1" dirty="0">
                <a:latin typeface="BIZ UDPゴシック" panose="020B0400000000000000" pitchFamily="50" charset="-128"/>
                <a:ea typeface="BIZ UDPゴシック" panose="020B0400000000000000" pitchFamily="50" charset="-128"/>
                <a:hlinkClick r:id="rId4"/>
              </a:rPr>
              <a:t>https://www.nikkeibp.co.jp/images/houjin/ad/upload/bp_kitei.pdf</a:t>
            </a:r>
            <a:r>
              <a:rPr lang="en-US" altLang="ja-JP" sz="1200" b="1" dirty="0">
                <a:latin typeface="BIZ UDPゴシック" panose="020B0400000000000000" pitchFamily="50" charset="-128"/>
                <a:ea typeface="BIZ UDPゴシック" panose="020B0400000000000000" pitchFamily="50" charset="-128"/>
              </a:rPr>
              <a:t> </a:t>
            </a:r>
          </a:p>
          <a:p>
            <a:pPr marL="0" indent="0">
              <a:buNone/>
            </a:pPr>
            <a:endParaRPr lang="en-US" altLang="ja-JP" sz="1200" dirty="0">
              <a:latin typeface="BIZ UDPゴシック" panose="020B0400000000000000" pitchFamily="50" charset="-128"/>
              <a:ea typeface="BIZ UDPゴシック" panose="020B0400000000000000" pitchFamily="50" charset="-128"/>
            </a:endParaRPr>
          </a:p>
          <a:p>
            <a:pPr marL="0" indent="0">
              <a:buNone/>
            </a:pPr>
            <a:r>
              <a:rPr kumimoji="1" lang="ja-JP" altLang="en-US" sz="1300" u="sng" dirty="0">
                <a:latin typeface="BIZ UDPゴシック" panose="020B0400000000000000" pitchFamily="50" charset="-128"/>
                <a:ea typeface="BIZ UDPゴシック" panose="020B0400000000000000" pitchFamily="50" charset="-128"/>
              </a:rPr>
              <a:t>■本番</a:t>
            </a:r>
            <a:r>
              <a:rPr kumimoji="1" lang="en-US" altLang="ja-JP" sz="1300" u="sng" dirty="0">
                <a:latin typeface="BIZ UDPゴシック" panose="020B0400000000000000" pitchFamily="50" charset="-128"/>
                <a:ea typeface="BIZ UDPゴシック" panose="020B0400000000000000" pitchFamily="50" charset="-128"/>
              </a:rPr>
              <a:t>URL</a:t>
            </a:r>
            <a:r>
              <a:rPr kumimoji="1" lang="ja-JP" altLang="en-US" sz="1300" u="sng" dirty="0">
                <a:latin typeface="BIZ UDPゴシック" panose="020B0400000000000000" pitchFamily="50" charset="-128"/>
                <a:ea typeface="BIZ UDPゴシック" panose="020B0400000000000000" pitchFamily="50" charset="-128"/>
              </a:rPr>
              <a:t>発行依頼先</a:t>
            </a:r>
            <a:endParaRPr kumimoji="1" lang="en-US" altLang="ja-JP" sz="1300" u="sng" dirty="0">
              <a:latin typeface="BIZ UDPゴシック" panose="020B0400000000000000" pitchFamily="50" charset="-128"/>
              <a:ea typeface="BIZ UDPゴシック" panose="020B0400000000000000" pitchFamily="50" charset="-128"/>
            </a:endParaRPr>
          </a:p>
          <a:p>
            <a:pPr marL="0" indent="0">
              <a:buNone/>
            </a:pPr>
            <a:r>
              <a:rPr lang="ja-JP" altLang="en-US" sz="1200" dirty="0">
                <a:latin typeface="BIZ UDPゴシック" panose="020B0400000000000000" pitchFamily="50" charset="-128"/>
                <a:ea typeface="BIZ UDPゴシック" panose="020B0400000000000000" pitchFamily="50" charset="-128"/>
              </a:rPr>
              <a:t>　　　　　　　日経</a:t>
            </a:r>
            <a:r>
              <a:rPr lang="en-US" altLang="ja-JP" sz="1200" dirty="0">
                <a:latin typeface="BIZ UDPゴシック" panose="020B0400000000000000" pitchFamily="50" charset="-128"/>
                <a:ea typeface="BIZ UDPゴシック" panose="020B0400000000000000" pitchFamily="50" charset="-128"/>
              </a:rPr>
              <a:t>BP</a:t>
            </a:r>
            <a:r>
              <a:rPr lang="ja-JP" altLang="en-US" sz="1200" dirty="0">
                <a:latin typeface="BIZ UDPゴシック" panose="020B0400000000000000" pitchFamily="50" charset="-128"/>
                <a:ea typeface="BIZ UDPゴシック" panose="020B0400000000000000" pitchFamily="50" charset="-128"/>
              </a:rPr>
              <a:t>：　営業担当者にご確認ください</a:t>
            </a:r>
            <a:endParaRPr lang="en-US" altLang="ja-JP" sz="1200" dirty="0">
              <a:latin typeface="BIZ UDPゴシック" panose="020B0400000000000000" pitchFamily="50" charset="-128"/>
              <a:ea typeface="BIZ UDPゴシック" panose="020B0400000000000000" pitchFamily="50" charset="-128"/>
            </a:endParaRPr>
          </a:p>
          <a:p>
            <a:pPr marL="0" indent="0">
              <a:buNone/>
            </a:pPr>
            <a:endParaRPr lang="en-US" altLang="ja-JP" sz="1200" dirty="0">
              <a:latin typeface="BIZ UDPゴシック" panose="020B0400000000000000" pitchFamily="50" charset="-128"/>
              <a:ea typeface="BIZ UDPゴシック" panose="020B0400000000000000" pitchFamily="50" charset="-128"/>
            </a:endParaRPr>
          </a:p>
          <a:p>
            <a:pPr marL="0" indent="0">
              <a:buNone/>
            </a:pPr>
            <a:r>
              <a:rPr kumimoji="1" lang="ja-JP" altLang="en-US" sz="1300" u="sng" dirty="0">
                <a:latin typeface="BIZ UDPゴシック" panose="020B0400000000000000" pitchFamily="50" charset="-128"/>
                <a:ea typeface="BIZ UDPゴシック" panose="020B0400000000000000" pitchFamily="50" charset="-128"/>
              </a:rPr>
              <a:t>■サイト内クリックカウント発行依頼先</a:t>
            </a:r>
            <a:endParaRPr kumimoji="1" lang="en-US" altLang="ja-JP" sz="1300" u="sng" dirty="0">
              <a:latin typeface="BIZ UDPゴシック" panose="020B0400000000000000" pitchFamily="50" charset="-128"/>
              <a:ea typeface="BIZ UDPゴシック" panose="020B0400000000000000" pitchFamily="50" charset="-128"/>
            </a:endParaRPr>
          </a:p>
          <a:p>
            <a:pPr marL="0" indent="0">
              <a:buNone/>
            </a:pPr>
            <a:r>
              <a:rPr lang="ja-JP" altLang="en-US" sz="1200" dirty="0">
                <a:latin typeface="BIZ UDPゴシック" panose="020B0400000000000000" pitchFamily="50" charset="-128"/>
                <a:ea typeface="BIZ UDPゴシック" panose="020B0400000000000000" pitchFamily="50" charset="-128"/>
              </a:rPr>
              <a:t>　　　　　必要事項を記入した「クリックカウント対照表」を添付し、下記まで発行依頼してください</a:t>
            </a:r>
            <a:br>
              <a:rPr lang="ja-JP" altLang="en-US" sz="1200" dirty="0">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　　　　　発行されたクリックカウント</a:t>
            </a:r>
            <a:r>
              <a:rPr lang="en-US" altLang="ja-JP" sz="1200" dirty="0">
                <a:latin typeface="BIZ UDPゴシック" panose="020B0400000000000000" pitchFamily="50" charset="-128"/>
                <a:ea typeface="BIZ UDPゴシック" panose="020B0400000000000000" pitchFamily="50" charset="-128"/>
              </a:rPr>
              <a:t>URL</a:t>
            </a:r>
            <a:r>
              <a:rPr lang="ja-JP" altLang="en-US" sz="1200" dirty="0">
                <a:latin typeface="BIZ UDPゴシック" panose="020B0400000000000000" pitchFamily="50" charset="-128"/>
                <a:ea typeface="BIZ UDPゴシック" panose="020B0400000000000000" pitchFamily="50" charset="-128"/>
              </a:rPr>
              <a:t>は、上記、斎藤様まで。記事の該当箇所に反映いたします。</a:t>
            </a:r>
            <a:endParaRPr lang="en-US" altLang="ja-JP" sz="1200" dirty="0">
              <a:latin typeface="BIZ UDPゴシック" panose="020B0400000000000000" pitchFamily="50" charset="-128"/>
              <a:ea typeface="BIZ UDPゴシック" panose="020B0400000000000000" pitchFamily="50" charset="-128"/>
            </a:endParaRPr>
          </a:p>
          <a:p>
            <a:pPr marL="0" indent="0">
              <a:buNone/>
            </a:pPr>
            <a:r>
              <a:rPr lang="ja-JP" altLang="en-US" sz="1200" dirty="0">
                <a:latin typeface="BIZ UDPゴシック" panose="020B0400000000000000" pitchFamily="50" charset="-128"/>
                <a:ea typeface="BIZ UDPゴシック" panose="020B0400000000000000" pitchFamily="50" charset="-128"/>
              </a:rPr>
              <a:t>　　　　</a:t>
            </a:r>
            <a:r>
              <a:rPr lang="ja-JP" altLang="en-US" sz="1200" b="1" dirty="0">
                <a:latin typeface="BIZ UDPゴシック" panose="020B0400000000000000" pitchFamily="50" charset="-128"/>
                <a:ea typeface="BIZ UDPゴシック" panose="020B0400000000000000" pitchFamily="50" charset="-128"/>
              </a:rPr>
              <a:t>　　　コミュニケーションコンパス：</a:t>
            </a:r>
            <a:r>
              <a:rPr kumimoji="1" lang="ja-JP" altLang="en-US" sz="1200" b="1" dirty="0">
                <a:latin typeface="BIZ UDPゴシック" panose="020B0400000000000000" pitchFamily="50" charset="-128"/>
                <a:ea typeface="BIZ UDPゴシック" panose="020B0400000000000000" pitchFamily="50" charset="-128"/>
              </a:rPr>
              <a:t>　　✉ </a:t>
            </a:r>
            <a:r>
              <a:rPr lang="en-US" altLang="ja-JP" sz="1200" b="1" dirty="0">
                <a:latin typeface="BIZ UDPゴシック" panose="020B0400000000000000" pitchFamily="50" charset="-128"/>
                <a:ea typeface="BIZ UDPゴシック" panose="020B0400000000000000" pitchFamily="50" charset="-128"/>
                <a:hlinkClick r:id="rId5"/>
              </a:rPr>
              <a:t>nouhin@nikkeibp.co.jp</a:t>
            </a:r>
            <a:r>
              <a:rPr lang="ja-JP" altLang="en-US" sz="1200" b="1" dirty="0">
                <a:latin typeface="BIZ UDPゴシック" panose="020B0400000000000000" pitchFamily="50" charset="-128"/>
                <a:ea typeface="BIZ UDPゴシック" panose="020B0400000000000000" pitchFamily="50" charset="-128"/>
              </a:rPr>
              <a:t>　　　</a:t>
            </a:r>
            <a:endParaRPr lang="en-US" altLang="ja-JP" sz="1200" b="1" dirty="0">
              <a:latin typeface="BIZ UDPゴシック" panose="020B0400000000000000" pitchFamily="50" charset="-128"/>
              <a:ea typeface="BIZ UDPゴシック" panose="020B0400000000000000" pitchFamily="50" charset="-128"/>
            </a:endParaRPr>
          </a:p>
          <a:p>
            <a:pPr marL="0" indent="0">
              <a:buNone/>
            </a:pPr>
            <a:endParaRPr lang="en-US" altLang="ja-JP" sz="1200" dirty="0">
              <a:latin typeface="BIZ UDPゴシック" panose="020B0400000000000000" pitchFamily="50" charset="-128"/>
              <a:ea typeface="BIZ UDPゴシック" panose="020B0400000000000000" pitchFamily="50" charset="-128"/>
            </a:endParaRPr>
          </a:p>
          <a:p>
            <a:pPr marL="0" indent="0">
              <a:buNone/>
            </a:pPr>
            <a:r>
              <a:rPr kumimoji="1" lang="ja-JP" altLang="en-US" sz="1300" u="sng" dirty="0">
                <a:latin typeface="BIZ UDPゴシック" panose="020B0400000000000000" pitchFamily="50" charset="-128"/>
                <a:ea typeface="BIZ UDPゴシック" panose="020B0400000000000000" pitchFamily="50" charset="-128"/>
              </a:rPr>
              <a:t>■広告誘導枠入稿先</a:t>
            </a:r>
            <a:endParaRPr kumimoji="1" lang="en-US" altLang="ja-JP" sz="1300" u="sng" dirty="0">
              <a:latin typeface="BIZ UDPゴシック" panose="020B0400000000000000" pitchFamily="50" charset="-128"/>
              <a:ea typeface="BIZ UDPゴシック" panose="020B0400000000000000" pitchFamily="50" charset="-128"/>
            </a:endParaRPr>
          </a:p>
          <a:p>
            <a:pPr marL="0" indent="0">
              <a:buNone/>
            </a:pPr>
            <a:r>
              <a:rPr lang="ja-JP" altLang="en-US" sz="1200" dirty="0">
                <a:latin typeface="BIZ UDPゴシック" panose="020B0400000000000000" pitchFamily="50" charset="-128"/>
                <a:ea typeface="BIZ UDPゴシック" panose="020B0400000000000000" pitchFamily="50" charset="-128"/>
              </a:rPr>
              <a:t>　　　　　「発注受領メール」とともに　下記、業務管理室へご入稿ください</a:t>
            </a:r>
            <a:endParaRPr lang="en-US" altLang="ja-JP" sz="1200" dirty="0">
              <a:latin typeface="BIZ UDPゴシック" panose="020B0400000000000000" pitchFamily="50" charset="-128"/>
              <a:ea typeface="BIZ UDPゴシック" panose="020B0400000000000000" pitchFamily="50" charset="-128"/>
            </a:endParaRPr>
          </a:p>
          <a:p>
            <a:pPr marL="0" indent="0">
              <a:buNone/>
            </a:pPr>
            <a:r>
              <a:rPr lang="ja-JP" altLang="en-US" sz="1200" dirty="0">
                <a:latin typeface="BIZ UDPゴシック" panose="020B0400000000000000" pitchFamily="50" charset="-128"/>
                <a:ea typeface="BIZ UDPゴシック" panose="020B0400000000000000" pitchFamily="50" charset="-128"/>
              </a:rPr>
              <a:t>　　　　　　　</a:t>
            </a:r>
            <a:r>
              <a:rPr lang="ja-JP" altLang="en-US" sz="1200" b="1" dirty="0">
                <a:latin typeface="BIZ UDPゴシック" panose="020B0400000000000000" pitchFamily="50" charset="-128"/>
                <a:ea typeface="BIZ UDPゴシック" panose="020B0400000000000000" pitchFamily="50" charset="-128"/>
              </a:rPr>
              <a:t>日経</a:t>
            </a:r>
            <a:r>
              <a:rPr lang="en-US" altLang="ja-JP" sz="1200" b="1" dirty="0">
                <a:latin typeface="BIZ UDPゴシック" panose="020B0400000000000000" pitchFamily="50" charset="-128"/>
                <a:ea typeface="BIZ UDPゴシック" panose="020B0400000000000000" pitchFamily="50" charset="-128"/>
              </a:rPr>
              <a:t>BP</a:t>
            </a:r>
            <a:r>
              <a:rPr lang="ja-JP" altLang="en-US" sz="1200" b="1" dirty="0">
                <a:latin typeface="BIZ UDPゴシック" panose="020B0400000000000000" pitchFamily="50" charset="-128"/>
                <a:ea typeface="BIZ UDPゴシック" panose="020B0400000000000000" pitchFamily="50" charset="-128"/>
              </a:rPr>
              <a:t>：　業務管理室　　 ✉ </a:t>
            </a:r>
            <a:r>
              <a:rPr lang="en-US" altLang="ja-JP" sz="1200" b="1" u="sng" dirty="0">
                <a:latin typeface="BIZ UDPゴシック" panose="020B0400000000000000" pitchFamily="50" charset="-128"/>
                <a:ea typeface="BIZ UDPゴシック" panose="020B0400000000000000" pitchFamily="50" charset="-128"/>
                <a:hlinkClick r:id="rId6"/>
              </a:rPr>
              <a:t>ts-box@nikkeibp.co.jp</a:t>
            </a:r>
            <a:r>
              <a:rPr kumimoji="1" lang="ja-JP" altLang="en-US" sz="1200" b="1" dirty="0">
                <a:latin typeface="BIZ UDPゴシック" panose="020B0400000000000000" pitchFamily="50" charset="-128"/>
                <a:ea typeface="BIZ UDPゴシック" panose="020B0400000000000000" pitchFamily="50" charset="-128"/>
              </a:rPr>
              <a:t>　</a:t>
            </a:r>
            <a:endParaRPr kumimoji="1" lang="en-US" altLang="ja-JP" sz="1200" b="1" dirty="0">
              <a:latin typeface="BIZ UDPゴシック" panose="020B0400000000000000" pitchFamily="50" charset="-128"/>
              <a:ea typeface="BIZ UDPゴシック" panose="020B0400000000000000" pitchFamily="50" charset="-128"/>
            </a:endParaRPr>
          </a:p>
        </p:txBody>
      </p:sp>
      <p:sp>
        <p:nvSpPr>
          <p:cNvPr id="4" name="Freeform 5">
            <a:extLst>
              <a:ext uri="{FF2B5EF4-FFF2-40B4-BE49-F238E27FC236}">
                <a16:creationId xmlns:a16="http://schemas.microsoft.com/office/drawing/2014/main" id="{186EFD8D-C653-0364-D7ED-72D1770D32B6}"/>
              </a:ext>
            </a:extLst>
          </p:cNvPr>
          <p:cNvSpPr/>
          <p:nvPr/>
        </p:nvSpPr>
        <p:spPr>
          <a:xfrm>
            <a:off x="7592037" y="352339"/>
            <a:ext cx="1241294" cy="280814"/>
          </a:xfrm>
          <a:custGeom>
            <a:avLst/>
            <a:gdLst/>
            <a:ahLst/>
            <a:cxnLst/>
            <a:rect l="l" t="t" r="r" b="b"/>
            <a:pathLst>
              <a:path w="4388356" h="954467">
                <a:moveTo>
                  <a:pt x="0" y="0"/>
                </a:moveTo>
                <a:lnTo>
                  <a:pt x="4388356" y="0"/>
                </a:lnTo>
                <a:lnTo>
                  <a:pt x="4388356" y="954467"/>
                </a:lnTo>
                <a:lnTo>
                  <a:pt x="0" y="954467"/>
                </a:lnTo>
                <a:lnTo>
                  <a:pt x="0" y="0"/>
                </a:lnTo>
                <a:close/>
              </a:path>
            </a:pathLst>
          </a:custGeom>
          <a:blipFill>
            <a:blip r:embed="rId7"/>
            <a:stretch>
              <a:fillRect/>
            </a:stretch>
          </a:blipFill>
        </p:spPr>
        <p:txBody>
          <a:bodyPr/>
          <a:lstStyle/>
          <a:p>
            <a:endParaRPr lang="ja-JP" altLang="en-US"/>
          </a:p>
        </p:txBody>
      </p:sp>
    </p:spTree>
    <p:extLst>
      <p:ext uri="{BB962C8B-B14F-4D97-AF65-F5344CB8AC3E}">
        <p14:creationId xmlns:p14="http://schemas.microsoft.com/office/powerpoint/2010/main" val="287583651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3DC975B6-DDC0-4C36-A178-E95B99CE2BA5}"/>
              </a:ext>
            </a:extLst>
          </p:cNvPr>
          <p:cNvSpPr>
            <a:spLocks noGrp="1"/>
          </p:cNvSpPr>
          <p:nvPr>
            <p:ph type="sldNum" sz="quarter" idx="12"/>
          </p:nvPr>
        </p:nvSpPr>
        <p:spPr/>
        <p:txBody>
          <a:bodyPr/>
          <a:lstStyle/>
          <a:p>
            <a:fld id="{F44BBF4E-D3A2-4DCA-9F57-CC6AF0EC048B}" type="slidenum">
              <a:rPr lang="en-US" smtClean="0"/>
              <a:t>24</a:t>
            </a:fld>
            <a:endParaRPr lang="en-US" dirty="0"/>
          </a:p>
        </p:txBody>
      </p:sp>
      <p:sp>
        <p:nvSpPr>
          <p:cNvPr id="3" name="テキスト ボックス 2">
            <a:extLst>
              <a:ext uri="{FF2B5EF4-FFF2-40B4-BE49-F238E27FC236}">
                <a16:creationId xmlns:a16="http://schemas.microsoft.com/office/drawing/2014/main" id="{6F20844A-7A6C-4547-AD99-7EF9E4999030}"/>
              </a:ext>
            </a:extLst>
          </p:cNvPr>
          <p:cNvSpPr txBox="1"/>
          <p:nvPr/>
        </p:nvSpPr>
        <p:spPr>
          <a:xfrm>
            <a:off x="1583633" y="4152974"/>
            <a:ext cx="5976731" cy="1077218"/>
          </a:xfrm>
          <a:prstGeom prst="rect">
            <a:avLst/>
          </a:prstGeom>
          <a:noFill/>
        </p:spPr>
        <p:txBody>
          <a:bodyPr wrap="square" rtlCol="0">
            <a:spAutoFit/>
          </a:bodyPr>
          <a:lstStyle/>
          <a:p>
            <a:pPr algn="ctr"/>
            <a:r>
              <a:rPr kumimoji="1" lang="ja-JP" altLang="en-US" sz="3200" b="1">
                <a:latin typeface="游ゴシック" panose="020B0400000000000000" pitchFamily="50" charset="-128"/>
                <a:ea typeface="游ゴシック" panose="020B0400000000000000" pitchFamily="50" charset="-128"/>
              </a:rPr>
              <a:t>日経クロステック</a:t>
            </a:r>
            <a:endParaRPr kumimoji="1" lang="en-US" altLang="ja-JP" sz="3200" b="1" dirty="0">
              <a:latin typeface="游ゴシック" panose="020B0400000000000000" pitchFamily="50" charset="-128"/>
              <a:ea typeface="游ゴシック" panose="020B0400000000000000" pitchFamily="50" charset="-128"/>
            </a:endParaRPr>
          </a:p>
          <a:p>
            <a:pPr algn="ctr"/>
            <a:r>
              <a:rPr kumimoji="1" lang="ja-JP" altLang="en-US" sz="3200" b="1">
                <a:latin typeface="游ゴシック" panose="020B0400000000000000" pitchFamily="50" charset="-128"/>
                <a:ea typeface="游ゴシック" panose="020B0400000000000000" pitchFamily="50" charset="-128"/>
              </a:rPr>
              <a:t>ネイティブタイアップ制作要綱</a:t>
            </a:r>
          </a:p>
        </p:txBody>
      </p:sp>
      <p:pic>
        <p:nvPicPr>
          <p:cNvPr id="3074" name="Picture 2" descr="https://www.nikkeibp.co.jp/images/houjin/ad/2017/logo/NXT.png">
            <a:extLst>
              <a:ext uri="{FF2B5EF4-FFF2-40B4-BE49-F238E27FC236}">
                <a16:creationId xmlns:a16="http://schemas.microsoft.com/office/drawing/2014/main" id="{A5E2E220-6B3C-4542-866F-59859130EEB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52071" y="3147763"/>
            <a:ext cx="3439853" cy="5847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3798391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正方形/長方形 7">
            <a:extLst>
              <a:ext uri="{FF2B5EF4-FFF2-40B4-BE49-F238E27FC236}">
                <a16:creationId xmlns:a16="http://schemas.microsoft.com/office/drawing/2014/main" id="{5FC0B054-95FA-4073-AEE9-38E979F457EE}"/>
              </a:ext>
            </a:extLst>
          </p:cNvPr>
          <p:cNvSpPr/>
          <p:nvPr/>
        </p:nvSpPr>
        <p:spPr>
          <a:xfrm>
            <a:off x="579414" y="0"/>
            <a:ext cx="85344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9" name="正方形/長方形 58">
            <a:extLst>
              <a:ext uri="{FF2B5EF4-FFF2-40B4-BE49-F238E27FC236}">
                <a16:creationId xmlns:a16="http://schemas.microsoft.com/office/drawing/2014/main" id="{0DF893E0-7C4D-4403-A3B0-75ECFC83AE36}"/>
              </a:ext>
            </a:extLst>
          </p:cNvPr>
          <p:cNvSpPr/>
          <p:nvPr/>
        </p:nvSpPr>
        <p:spPr>
          <a:xfrm>
            <a:off x="981612" y="877042"/>
            <a:ext cx="4033342" cy="564247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0" name="正方形/長方形 59">
            <a:extLst>
              <a:ext uri="{FF2B5EF4-FFF2-40B4-BE49-F238E27FC236}">
                <a16:creationId xmlns:a16="http://schemas.microsoft.com/office/drawing/2014/main" id="{6ABDEACF-B15D-4AAF-AD51-2CE2D5147933}"/>
              </a:ext>
            </a:extLst>
          </p:cNvPr>
          <p:cNvSpPr/>
          <p:nvPr/>
        </p:nvSpPr>
        <p:spPr>
          <a:xfrm>
            <a:off x="5087188" y="1232107"/>
            <a:ext cx="3725912" cy="237599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1" name="正方形/長方形 60">
            <a:extLst>
              <a:ext uri="{FF2B5EF4-FFF2-40B4-BE49-F238E27FC236}">
                <a16:creationId xmlns:a16="http://schemas.microsoft.com/office/drawing/2014/main" id="{BD56F084-3E9F-4A96-8586-509D6AE2C1AE}"/>
              </a:ext>
            </a:extLst>
          </p:cNvPr>
          <p:cNvSpPr/>
          <p:nvPr/>
        </p:nvSpPr>
        <p:spPr>
          <a:xfrm>
            <a:off x="5106368" y="3802327"/>
            <a:ext cx="3725912" cy="237599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タイトル 6">
            <a:extLst>
              <a:ext uri="{FF2B5EF4-FFF2-40B4-BE49-F238E27FC236}">
                <a16:creationId xmlns:a16="http://schemas.microsoft.com/office/drawing/2014/main" id="{CC0C1541-7417-4C57-B1B9-33BC7CFD064A}"/>
              </a:ext>
            </a:extLst>
          </p:cNvPr>
          <p:cNvSpPr>
            <a:spLocks noGrp="1"/>
          </p:cNvSpPr>
          <p:nvPr>
            <p:ph type="title"/>
          </p:nvPr>
        </p:nvSpPr>
        <p:spPr>
          <a:xfrm>
            <a:off x="825826" y="255364"/>
            <a:ext cx="6707088" cy="528407"/>
          </a:xfrm>
        </p:spPr>
        <p:txBody>
          <a:bodyPr>
            <a:normAutofit/>
          </a:bodyPr>
          <a:lstStyle/>
          <a:p>
            <a:r>
              <a:rPr lang="ja-JP" altLang="en-US" sz="2400" b="1">
                <a:latin typeface="游ゴシック" panose="020B0400000000000000" pitchFamily="50" charset="-128"/>
                <a:ea typeface="游ゴシック" panose="020B0400000000000000" pitchFamily="50" charset="-128"/>
              </a:rPr>
              <a:t>１</a:t>
            </a:r>
            <a:r>
              <a:rPr lang="en-US" altLang="ja-JP" sz="2400" b="1" dirty="0">
                <a:latin typeface="游ゴシック" panose="020B0400000000000000" pitchFamily="50" charset="-128"/>
                <a:ea typeface="游ゴシック" panose="020B0400000000000000" pitchFamily="50" charset="-128"/>
              </a:rPr>
              <a:t>. </a:t>
            </a:r>
            <a:r>
              <a:rPr lang="ja-JP" altLang="en-US" sz="2400" b="1">
                <a:latin typeface="游ゴシック" panose="020B0400000000000000" pitchFamily="50" charset="-128"/>
                <a:ea typeface="游ゴシック" panose="020B0400000000000000" pitchFamily="50" charset="-128"/>
              </a:rPr>
              <a:t>仕様全体</a:t>
            </a:r>
          </a:p>
        </p:txBody>
      </p:sp>
      <p:cxnSp>
        <p:nvCxnSpPr>
          <p:cNvPr id="9" name="直線コネクタ 8">
            <a:extLst>
              <a:ext uri="{FF2B5EF4-FFF2-40B4-BE49-F238E27FC236}">
                <a16:creationId xmlns:a16="http://schemas.microsoft.com/office/drawing/2014/main" id="{62FA6055-BFCD-4350-91F2-F8ACE5A8399A}"/>
              </a:ext>
            </a:extLst>
          </p:cNvPr>
          <p:cNvCxnSpPr>
            <a:cxnSpLocks/>
          </p:cNvCxnSpPr>
          <p:nvPr/>
        </p:nvCxnSpPr>
        <p:spPr>
          <a:xfrm>
            <a:off x="10371978" y="1423994"/>
            <a:ext cx="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10" name="図 9" descr="スクリーンショット が含まれている画像&#10;&#10;自動的に生成された説明">
            <a:extLst>
              <a:ext uri="{FF2B5EF4-FFF2-40B4-BE49-F238E27FC236}">
                <a16:creationId xmlns:a16="http://schemas.microsoft.com/office/drawing/2014/main" id="{7BCAA990-2CA5-4705-8E02-CA07C1B49279}"/>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1136333" y="3214637"/>
            <a:ext cx="3757721" cy="3247233"/>
          </a:xfrm>
          <a:prstGeom prst="rect">
            <a:avLst/>
          </a:prstGeom>
          <a:ln>
            <a:noFill/>
          </a:ln>
        </p:spPr>
      </p:pic>
      <p:cxnSp>
        <p:nvCxnSpPr>
          <p:cNvPr id="24" name="直線コネクタ 23">
            <a:extLst>
              <a:ext uri="{FF2B5EF4-FFF2-40B4-BE49-F238E27FC236}">
                <a16:creationId xmlns:a16="http://schemas.microsoft.com/office/drawing/2014/main" id="{91A7DBA9-A344-4587-918A-83A301B2EA94}"/>
              </a:ext>
            </a:extLst>
          </p:cNvPr>
          <p:cNvCxnSpPr/>
          <p:nvPr/>
        </p:nvCxnSpPr>
        <p:spPr>
          <a:xfrm>
            <a:off x="839078" y="770519"/>
            <a:ext cx="8066383" cy="0"/>
          </a:xfrm>
          <a:prstGeom prst="line">
            <a:avLst/>
          </a:prstGeom>
          <a:ln w="19050">
            <a:solidFill>
              <a:srgbClr val="01C4D9"/>
            </a:solidFill>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C923667B-3B59-4FD8-8D7A-2CFE5AD76CC0}"/>
              </a:ext>
            </a:extLst>
          </p:cNvPr>
          <p:cNvCxnSpPr/>
          <p:nvPr/>
        </p:nvCxnSpPr>
        <p:spPr>
          <a:xfrm>
            <a:off x="839078" y="726028"/>
            <a:ext cx="8066383" cy="0"/>
          </a:xfrm>
          <a:prstGeom prst="line">
            <a:avLst/>
          </a:prstGeom>
          <a:ln w="19050">
            <a:solidFill>
              <a:srgbClr val="B8B6C3"/>
            </a:solidFill>
          </a:ln>
        </p:spPr>
        <p:style>
          <a:lnRef idx="1">
            <a:schemeClr val="accent1"/>
          </a:lnRef>
          <a:fillRef idx="0">
            <a:schemeClr val="accent1"/>
          </a:fillRef>
          <a:effectRef idx="0">
            <a:schemeClr val="accent1"/>
          </a:effectRef>
          <a:fontRef idx="minor">
            <a:schemeClr val="tx1"/>
          </a:fontRef>
        </p:style>
      </p:cxnSp>
      <p:cxnSp>
        <p:nvCxnSpPr>
          <p:cNvPr id="26" name="直線コネクタ 25">
            <a:extLst>
              <a:ext uri="{FF2B5EF4-FFF2-40B4-BE49-F238E27FC236}">
                <a16:creationId xmlns:a16="http://schemas.microsoft.com/office/drawing/2014/main" id="{586BDB9F-DEDD-4406-8130-A981D91FEC8F}"/>
              </a:ext>
            </a:extLst>
          </p:cNvPr>
          <p:cNvCxnSpPr/>
          <p:nvPr/>
        </p:nvCxnSpPr>
        <p:spPr>
          <a:xfrm>
            <a:off x="839078" y="807922"/>
            <a:ext cx="8066383" cy="0"/>
          </a:xfrm>
          <a:prstGeom prst="line">
            <a:avLst/>
          </a:prstGeom>
          <a:ln w="19050">
            <a:solidFill>
              <a:srgbClr val="00A7C9"/>
            </a:solidFill>
          </a:ln>
        </p:spPr>
        <p:style>
          <a:lnRef idx="1">
            <a:schemeClr val="accent1"/>
          </a:lnRef>
          <a:fillRef idx="0">
            <a:schemeClr val="accent1"/>
          </a:fillRef>
          <a:effectRef idx="0">
            <a:schemeClr val="accent1"/>
          </a:effectRef>
          <a:fontRef idx="minor">
            <a:schemeClr val="tx1"/>
          </a:fontRef>
        </p:style>
      </p:cxnSp>
      <p:sp>
        <p:nvSpPr>
          <p:cNvPr id="31" name="正方形/長方形 30">
            <a:extLst>
              <a:ext uri="{FF2B5EF4-FFF2-40B4-BE49-F238E27FC236}">
                <a16:creationId xmlns:a16="http://schemas.microsoft.com/office/drawing/2014/main" id="{F8650C8D-582C-4CCD-8D99-E3DF54C665A7}"/>
              </a:ext>
            </a:extLst>
          </p:cNvPr>
          <p:cNvSpPr/>
          <p:nvPr/>
        </p:nvSpPr>
        <p:spPr>
          <a:xfrm>
            <a:off x="1509626" y="5441465"/>
            <a:ext cx="3117600" cy="545554"/>
          </a:xfrm>
          <a:prstGeom prst="rect">
            <a:avLst/>
          </a:prstGeom>
          <a:solidFill>
            <a:srgbClr val="F8F9FA"/>
          </a:solidFill>
          <a:ln w="6350">
            <a:solidFill>
              <a:srgbClr val="CCCC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b="1" dirty="0">
                <a:solidFill>
                  <a:schemeClr val="tx1"/>
                </a:solidFill>
                <a:latin typeface="游ゴシック" panose="020B0400000000000000" pitchFamily="50" charset="-128"/>
                <a:ea typeface="游ゴシック" panose="020B0400000000000000" pitchFamily="50" charset="-128"/>
              </a:rPr>
              <a:t>お問い合わせ</a:t>
            </a:r>
          </a:p>
        </p:txBody>
      </p:sp>
      <p:sp>
        <p:nvSpPr>
          <p:cNvPr id="34" name="正方形/長方形 33">
            <a:extLst>
              <a:ext uri="{FF2B5EF4-FFF2-40B4-BE49-F238E27FC236}">
                <a16:creationId xmlns:a16="http://schemas.microsoft.com/office/drawing/2014/main" id="{152E6FB3-9743-454E-A229-E6D1E4FA309D}"/>
              </a:ext>
            </a:extLst>
          </p:cNvPr>
          <p:cNvSpPr/>
          <p:nvPr/>
        </p:nvSpPr>
        <p:spPr>
          <a:xfrm>
            <a:off x="1105363" y="956029"/>
            <a:ext cx="3851107" cy="5500152"/>
          </a:xfrm>
          <a:prstGeom prst="rect">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9" name="図 38" descr="スクリーンショット が含まれている画像&#10;&#10;自動的に生成された説明">
            <a:extLst>
              <a:ext uri="{FF2B5EF4-FFF2-40B4-BE49-F238E27FC236}">
                <a16:creationId xmlns:a16="http://schemas.microsoft.com/office/drawing/2014/main" id="{9F55D37D-BA23-4A93-BFB9-8FC3287C4D44}"/>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5174680" y="1492893"/>
            <a:ext cx="3530749" cy="2053527"/>
          </a:xfrm>
          <a:prstGeom prst="rect">
            <a:avLst/>
          </a:prstGeom>
          <a:ln>
            <a:solidFill>
              <a:schemeClr val="bg2">
                <a:lumMod val="60000"/>
                <a:lumOff val="40000"/>
              </a:schemeClr>
            </a:solidFill>
          </a:ln>
        </p:spPr>
      </p:pic>
      <p:sp>
        <p:nvSpPr>
          <p:cNvPr id="47" name="正方形/長方形 46">
            <a:extLst>
              <a:ext uri="{FF2B5EF4-FFF2-40B4-BE49-F238E27FC236}">
                <a16:creationId xmlns:a16="http://schemas.microsoft.com/office/drawing/2014/main" id="{60B500CF-CF64-46FF-8418-55826078B9A9}"/>
              </a:ext>
            </a:extLst>
          </p:cNvPr>
          <p:cNvSpPr/>
          <p:nvPr/>
        </p:nvSpPr>
        <p:spPr>
          <a:xfrm>
            <a:off x="5245840" y="1956275"/>
            <a:ext cx="2750299" cy="42690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700">
                <a:solidFill>
                  <a:schemeClr val="tx1"/>
                </a:solidFill>
                <a:latin typeface="游ゴシック" panose="020B0400000000000000" pitchFamily="50" charset="-128"/>
                <a:ea typeface="游ゴシック" panose="020B0400000000000000" pitchFamily="50" charset="-128"/>
              </a:rPr>
              <a:t>カテゴリー名</a:t>
            </a:r>
            <a:endParaRPr kumimoji="1" lang="en-US" altLang="ja-JP" sz="700" dirty="0">
              <a:solidFill>
                <a:schemeClr val="tx1"/>
              </a:solidFill>
              <a:latin typeface="游ゴシック" panose="020B0400000000000000" pitchFamily="50" charset="-128"/>
              <a:ea typeface="游ゴシック" panose="020B0400000000000000" pitchFamily="50" charset="-128"/>
            </a:endParaRPr>
          </a:p>
          <a:p>
            <a:r>
              <a:rPr kumimoji="1" lang="en-US" altLang="ja-JP" sz="800" b="1" dirty="0">
                <a:solidFill>
                  <a:schemeClr val="tx1"/>
                </a:solidFill>
                <a:latin typeface="游ゴシック" panose="020B0400000000000000" pitchFamily="50" charset="-128"/>
                <a:ea typeface="游ゴシック" panose="020B0400000000000000" pitchFamily="50" charset="-128"/>
              </a:rPr>
              <a:t>【PR】</a:t>
            </a:r>
            <a:r>
              <a:rPr kumimoji="1" lang="ja-JP" altLang="en-US" sz="800" b="1">
                <a:solidFill>
                  <a:schemeClr val="tx1"/>
                </a:solidFill>
                <a:latin typeface="游ゴシック" panose="020B0400000000000000" pitchFamily="50" charset="-128"/>
                <a:ea typeface="游ゴシック" panose="020B0400000000000000" pitchFamily="50" charset="-128"/>
              </a:rPr>
              <a:t>タイトル</a:t>
            </a:r>
            <a:endParaRPr kumimoji="1" lang="en-US" altLang="ja-JP" sz="800" b="1" dirty="0">
              <a:solidFill>
                <a:schemeClr val="tx1"/>
              </a:solidFill>
              <a:latin typeface="游ゴシック" panose="020B0400000000000000" pitchFamily="50" charset="-128"/>
              <a:ea typeface="游ゴシック" panose="020B0400000000000000" pitchFamily="50" charset="-128"/>
            </a:endParaRPr>
          </a:p>
          <a:p>
            <a:r>
              <a:rPr kumimoji="1" lang="ja-JP" altLang="en-US" sz="800">
                <a:solidFill>
                  <a:schemeClr val="tx1"/>
                </a:solidFill>
                <a:latin typeface="游ゴシック" panose="020B0400000000000000" pitchFamily="50" charset="-128"/>
                <a:ea typeface="游ゴシック" panose="020B0400000000000000" pitchFamily="50" charset="-128"/>
              </a:rPr>
              <a:t>サマリ○○○○○○○○</a:t>
            </a:r>
          </a:p>
        </p:txBody>
      </p:sp>
      <p:sp>
        <p:nvSpPr>
          <p:cNvPr id="52" name="正方形/長方形 51">
            <a:extLst>
              <a:ext uri="{FF2B5EF4-FFF2-40B4-BE49-F238E27FC236}">
                <a16:creationId xmlns:a16="http://schemas.microsoft.com/office/drawing/2014/main" id="{EA8E5BDF-79CB-4331-8E62-39E3984A7729}"/>
              </a:ext>
            </a:extLst>
          </p:cNvPr>
          <p:cNvSpPr/>
          <p:nvPr/>
        </p:nvSpPr>
        <p:spPr>
          <a:xfrm>
            <a:off x="5214370" y="2480455"/>
            <a:ext cx="2750299" cy="42690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700">
                <a:solidFill>
                  <a:schemeClr val="tx1"/>
                </a:solidFill>
                <a:latin typeface="游ゴシック" panose="020B0400000000000000" pitchFamily="50" charset="-128"/>
                <a:ea typeface="游ゴシック" panose="020B0400000000000000" pitchFamily="50" charset="-128"/>
              </a:rPr>
              <a:t>カテゴリー名</a:t>
            </a:r>
            <a:endParaRPr kumimoji="1" lang="en-US" altLang="ja-JP" sz="700" dirty="0">
              <a:solidFill>
                <a:schemeClr val="tx1"/>
              </a:solidFill>
              <a:latin typeface="游ゴシック" panose="020B0400000000000000" pitchFamily="50" charset="-128"/>
              <a:ea typeface="游ゴシック" panose="020B0400000000000000" pitchFamily="50" charset="-128"/>
            </a:endParaRPr>
          </a:p>
          <a:p>
            <a:r>
              <a:rPr kumimoji="1" lang="en-US" altLang="ja-JP" sz="800" b="1" dirty="0">
                <a:solidFill>
                  <a:schemeClr val="tx1"/>
                </a:solidFill>
                <a:latin typeface="游ゴシック" panose="020B0400000000000000" pitchFamily="50" charset="-128"/>
                <a:ea typeface="游ゴシック" panose="020B0400000000000000" pitchFamily="50" charset="-128"/>
              </a:rPr>
              <a:t>【PR】</a:t>
            </a:r>
            <a:r>
              <a:rPr kumimoji="1" lang="ja-JP" altLang="en-US" sz="800" b="1">
                <a:solidFill>
                  <a:schemeClr val="tx1"/>
                </a:solidFill>
                <a:latin typeface="游ゴシック" panose="020B0400000000000000" pitchFamily="50" charset="-128"/>
                <a:ea typeface="游ゴシック" panose="020B0400000000000000" pitchFamily="50" charset="-128"/>
              </a:rPr>
              <a:t>タイトル</a:t>
            </a:r>
            <a:endParaRPr kumimoji="1" lang="en-US" altLang="ja-JP" sz="800" b="1" dirty="0">
              <a:solidFill>
                <a:schemeClr val="tx1"/>
              </a:solidFill>
              <a:latin typeface="游ゴシック" panose="020B0400000000000000" pitchFamily="50" charset="-128"/>
              <a:ea typeface="游ゴシック" panose="020B0400000000000000" pitchFamily="50" charset="-128"/>
            </a:endParaRPr>
          </a:p>
          <a:p>
            <a:r>
              <a:rPr kumimoji="1" lang="ja-JP" altLang="en-US" sz="800">
                <a:solidFill>
                  <a:schemeClr val="tx1"/>
                </a:solidFill>
                <a:latin typeface="游ゴシック" panose="020B0400000000000000" pitchFamily="50" charset="-128"/>
                <a:ea typeface="游ゴシック" panose="020B0400000000000000" pitchFamily="50" charset="-128"/>
              </a:rPr>
              <a:t>サマリ○○○○○○○○</a:t>
            </a:r>
          </a:p>
        </p:txBody>
      </p:sp>
      <p:sp>
        <p:nvSpPr>
          <p:cNvPr id="53" name="正方形/長方形 52">
            <a:extLst>
              <a:ext uri="{FF2B5EF4-FFF2-40B4-BE49-F238E27FC236}">
                <a16:creationId xmlns:a16="http://schemas.microsoft.com/office/drawing/2014/main" id="{0B0016D1-64C5-47A8-B257-453FCBB65379}"/>
              </a:ext>
            </a:extLst>
          </p:cNvPr>
          <p:cNvSpPr/>
          <p:nvPr/>
        </p:nvSpPr>
        <p:spPr>
          <a:xfrm>
            <a:off x="5210260" y="3013278"/>
            <a:ext cx="2750299" cy="42690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700">
                <a:solidFill>
                  <a:schemeClr val="tx1"/>
                </a:solidFill>
                <a:latin typeface="游ゴシック" panose="020B0400000000000000" pitchFamily="50" charset="-128"/>
                <a:ea typeface="游ゴシック" panose="020B0400000000000000" pitchFamily="50" charset="-128"/>
              </a:rPr>
              <a:t>カテゴリー名</a:t>
            </a:r>
            <a:endParaRPr kumimoji="1" lang="en-US" altLang="ja-JP" sz="700" dirty="0">
              <a:solidFill>
                <a:schemeClr val="tx1"/>
              </a:solidFill>
              <a:latin typeface="游ゴシック" panose="020B0400000000000000" pitchFamily="50" charset="-128"/>
              <a:ea typeface="游ゴシック" panose="020B0400000000000000" pitchFamily="50" charset="-128"/>
            </a:endParaRPr>
          </a:p>
          <a:p>
            <a:r>
              <a:rPr kumimoji="1" lang="en-US" altLang="ja-JP" sz="800" b="1" dirty="0">
                <a:solidFill>
                  <a:schemeClr val="tx1"/>
                </a:solidFill>
                <a:latin typeface="游ゴシック" panose="020B0400000000000000" pitchFamily="50" charset="-128"/>
                <a:ea typeface="游ゴシック" panose="020B0400000000000000" pitchFamily="50" charset="-128"/>
              </a:rPr>
              <a:t>【PR】</a:t>
            </a:r>
            <a:r>
              <a:rPr kumimoji="1" lang="ja-JP" altLang="en-US" sz="800" b="1">
                <a:solidFill>
                  <a:schemeClr val="tx1"/>
                </a:solidFill>
                <a:latin typeface="游ゴシック" panose="020B0400000000000000" pitchFamily="50" charset="-128"/>
                <a:ea typeface="游ゴシック" panose="020B0400000000000000" pitchFamily="50" charset="-128"/>
              </a:rPr>
              <a:t>タイトル</a:t>
            </a:r>
            <a:endParaRPr kumimoji="1" lang="en-US" altLang="ja-JP" sz="800" b="1" dirty="0">
              <a:solidFill>
                <a:schemeClr val="tx1"/>
              </a:solidFill>
              <a:latin typeface="游ゴシック" panose="020B0400000000000000" pitchFamily="50" charset="-128"/>
              <a:ea typeface="游ゴシック" panose="020B0400000000000000" pitchFamily="50" charset="-128"/>
            </a:endParaRPr>
          </a:p>
          <a:p>
            <a:r>
              <a:rPr kumimoji="1" lang="ja-JP" altLang="en-US" sz="800">
                <a:solidFill>
                  <a:schemeClr val="tx1"/>
                </a:solidFill>
                <a:latin typeface="游ゴシック" panose="020B0400000000000000" pitchFamily="50" charset="-128"/>
                <a:ea typeface="游ゴシック" panose="020B0400000000000000" pitchFamily="50" charset="-128"/>
              </a:rPr>
              <a:t>サマリ○○○○○○○○</a:t>
            </a:r>
          </a:p>
        </p:txBody>
      </p:sp>
      <p:sp>
        <p:nvSpPr>
          <p:cNvPr id="58" name="スライド番号プレースホルダー 57">
            <a:extLst>
              <a:ext uri="{FF2B5EF4-FFF2-40B4-BE49-F238E27FC236}">
                <a16:creationId xmlns:a16="http://schemas.microsoft.com/office/drawing/2014/main" id="{980874A1-6CF0-49A5-B2DD-62AA19F9BB59}"/>
              </a:ext>
            </a:extLst>
          </p:cNvPr>
          <p:cNvSpPr>
            <a:spLocks noGrp="1"/>
          </p:cNvSpPr>
          <p:nvPr>
            <p:ph type="sldNum" sz="quarter" idx="12"/>
          </p:nvPr>
        </p:nvSpPr>
        <p:spPr/>
        <p:txBody>
          <a:bodyPr/>
          <a:lstStyle/>
          <a:p>
            <a:fld id="{F44BBF4E-D3A2-4DCA-9F57-CC6AF0EC048B}" type="slidenum">
              <a:rPr lang="en-US" smtClean="0"/>
              <a:t>25</a:t>
            </a:fld>
            <a:endParaRPr lang="en-US" dirty="0"/>
          </a:p>
        </p:txBody>
      </p:sp>
      <p:sp>
        <p:nvSpPr>
          <p:cNvPr id="62" name="正方形/長方形 61">
            <a:extLst>
              <a:ext uri="{FF2B5EF4-FFF2-40B4-BE49-F238E27FC236}">
                <a16:creationId xmlns:a16="http://schemas.microsoft.com/office/drawing/2014/main" id="{5C9D5F51-CB87-4659-87D8-355A9EB63FC0}"/>
              </a:ext>
            </a:extLst>
          </p:cNvPr>
          <p:cNvSpPr/>
          <p:nvPr/>
        </p:nvSpPr>
        <p:spPr>
          <a:xfrm>
            <a:off x="5200414" y="3882421"/>
            <a:ext cx="3537820" cy="22233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正方形/長方形 1">
            <a:extLst>
              <a:ext uri="{FF2B5EF4-FFF2-40B4-BE49-F238E27FC236}">
                <a16:creationId xmlns:a16="http://schemas.microsoft.com/office/drawing/2014/main" id="{738355C8-F710-4E25-8762-9006D8AB7AE3}"/>
              </a:ext>
            </a:extLst>
          </p:cNvPr>
          <p:cNvSpPr/>
          <p:nvPr/>
        </p:nvSpPr>
        <p:spPr>
          <a:xfrm>
            <a:off x="5210260" y="3882421"/>
            <a:ext cx="3527974" cy="255470"/>
          </a:xfrm>
          <a:prstGeom prst="rect">
            <a:avLst/>
          </a:prstGeom>
          <a:solidFill>
            <a:srgbClr val="3B5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900" b="1">
                <a:solidFill>
                  <a:schemeClr val="bg1"/>
                </a:solidFill>
                <a:latin typeface="游ゴシック" panose="020B0400000000000000" pitchFamily="50" charset="-128"/>
                <a:ea typeface="游ゴシック" panose="020B0400000000000000" pitchFamily="50" charset="-128"/>
              </a:rPr>
              <a:t>　　</a:t>
            </a:r>
            <a:r>
              <a:rPr kumimoji="1" lang="en-US" altLang="ja-JP" sz="900" b="1" dirty="0">
                <a:solidFill>
                  <a:schemeClr val="bg1"/>
                </a:solidFill>
                <a:latin typeface="游ゴシック" panose="020B0400000000000000" pitchFamily="50" charset="-128"/>
                <a:ea typeface="游ゴシック" panose="020B0400000000000000" pitchFamily="50" charset="-128"/>
              </a:rPr>
              <a:t>Facobook</a:t>
            </a:r>
            <a:r>
              <a:rPr kumimoji="1" lang="ja-JP" altLang="en-US" sz="900" b="1">
                <a:solidFill>
                  <a:schemeClr val="bg1"/>
                </a:solidFill>
                <a:latin typeface="游ゴシック" panose="020B0400000000000000" pitchFamily="50" charset="-128"/>
                <a:ea typeface="游ゴシック" panose="020B0400000000000000" pitchFamily="50" charset="-128"/>
              </a:rPr>
              <a:t>でシェア</a:t>
            </a:r>
          </a:p>
        </p:txBody>
      </p:sp>
      <p:pic>
        <p:nvPicPr>
          <p:cNvPr id="1026" name="Picture 2" descr="「facebook ロゴ」の画像検索結果">
            <a:extLst>
              <a:ext uri="{FF2B5EF4-FFF2-40B4-BE49-F238E27FC236}">
                <a16:creationId xmlns:a16="http://schemas.microsoft.com/office/drawing/2014/main" id="{BA4C1AB0-3103-44B0-A316-56C383FD323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45840" y="3922770"/>
            <a:ext cx="252000" cy="167808"/>
          </a:xfrm>
          <a:prstGeom prst="rect">
            <a:avLst/>
          </a:prstGeom>
          <a:noFill/>
          <a:extLst>
            <a:ext uri="{909E8E84-426E-40DD-AFC4-6F175D3DCCD1}">
              <a14:hiddenFill xmlns:a14="http://schemas.microsoft.com/office/drawing/2010/main">
                <a:solidFill>
                  <a:srgbClr val="FFFFFF"/>
                </a:solidFill>
              </a14:hiddenFill>
            </a:ext>
          </a:extLst>
        </p:spPr>
      </p:pic>
      <p:sp>
        <p:nvSpPr>
          <p:cNvPr id="42" name="正方形/長方形 41">
            <a:extLst>
              <a:ext uri="{FF2B5EF4-FFF2-40B4-BE49-F238E27FC236}">
                <a16:creationId xmlns:a16="http://schemas.microsoft.com/office/drawing/2014/main" id="{1A37DECB-43D6-4121-86AD-F32B6BE5BA4F}"/>
              </a:ext>
            </a:extLst>
          </p:cNvPr>
          <p:cNvSpPr/>
          <p:nvPr/>
        </p:nvSpPr>
        <p:spPr>
          <a:xfrm>
            <a:off x="5503005" y="4398723"/>
            <a:ext cx="1887818" cy="1082067"/>
          </a:xfrm>
          <a:prstGeom prst="rect">
            <a:avLst/>
          </a:prstGeom>
          <a:solidFill>
            <a:srgbClr val="DBF2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00">
                <a:solidFill>
                  <a:schemeClr val="tx1"/>
                </a:solidFill>
                <a:latin typeface="游ゴシック" panose="020B0400000000000000" pitchFamily="50" charset="-128"/>
                <a:ea typeface="游ゴシック" panose="020B0400000000000000" pitchFamily="50" charset="-128"/>
              </a:rPr>
              <a:t>代表画像中</a:t>
            </a:r>
          </a:p>
        </p:txBody>
      </p:sp>
      <p:sp>
        <p:nvSpPr>
          <p:cNvPr id="43" name="正方形/長方形 42">
            <a:extLst>
              <a:ext uri="{FF2B5EF4-FFF2-40B4-BE49-F238E27FC236}">
                <a16:creationId xmlns:a16="http://schemas.microsoft.com/office/drawing/2014/main" id="{EDCA266B-6D45-438E-B60F-899BC18F9CCE}"/>
              </a:ext>
            </a:extLst>
          </p:cNvPr>
          <p:cNvSpPr/>
          <p:nvPr/>
        </p:nvSpPr>
        <p:spPr>
          <a:xfrm>
            <a:off x="5503005" y="5480790"/>
            <a:ext cx="1887818" cy="330893"/>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en-US" altLang="ja-JP" sz="700" dirty="0">
                <a:solidFill>
                  <a:schemeClr val="tx1"/>
                </a:solidFill>
                <a:latin typeface="游ゴシック" panose="020B0400000000000000" pitchFamily="50" charset="-128"/>
                <a:ea typeface="游ゴシック" panose="020B0400000000000000" pitchFamily="50" charset="-128"/>
              </a:rPr>
              <a:t>TECH.NIKKEIBP.CO.JP</a:t>
            </a:r>
          </a:p>
          <a:p>
            <a:r>
              <a:rPr kumimoji="1" lang="en-US" altLang="ja-JP" sz="900" dirty="0">
                <a:solidFill>
                  <a:schemeClr val="tx1"/>
                </a:solidFill>
                <a:latin typeface="游ゴシック" panose="020B0400000000000000" pitchFamily="50" charset="-128"/>
                <a:ea typeface="游ゴシック" panose="020B0400000000000000" pitchFamily="50" charset="-128"/>
              </a:rPr>
              <a:t>【PR】</a:t>
            </a:r>
            <a:r>
              <a:rPr kumimoji="1" lang="ja-JP" altLang="en-US" sz="900">
                <a:solidFill>
                  <a:schemeClr val="tx1"/>
                </a:solidFill>
                <a:latin typeface="游ゴシック" panose="020B0400000000000000" pitchFamily="50" charset="-128"/>
                <a:ea typeface="游ゴシック" panose="020B0400000000000000" pitchFamily="50" charset="-128"/>
              </a:rPr>
              <a:t>タイトル</a:t>
            </a:r>
          </a:p>
        </p:txBody>
      </p:sp>
      <p:sp>
        <p:nvSpPr>
          <p:cNvPr id="44" name="正方形/長方形 43">
            <a:extLst>
              <a:ext uri="{FF2B5EF4-FFF2-40B4-BE49-F238E27FC236}">
                <a16:creationId xmlns:a16="http://schemas.microsoft.com/office/drawing/2014/main" id="{1E5C73F3-4A8D-4F2F-89EF-E356971BB0A9}"/>
              </a:ext>
            </a:extLst>
          </p:cNvPr>
          <p:cNvSpPr/>
          <p:nvPr/>
        </p:nvSpPr>
        <p:spPr>
          <a:xfrm>
            <a:off x="5502458" y="4398723"/>
            <a:ext cx="1887818" cy="1412960"/>
          </a:xfrm>
          <a:prstGeom prst="rect">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45" name="Picture 2" descr="https://www.nikkeibp.co.jp/images/houjin/ad/2017/logo/NXT.png">
            <a:extLst>
              <a:ext uri="{FF2B5EF4-FFF2-40B4-BE49-F238E27FC236}">
                <a16:creationId xmlns:a16="http://schemas.microsoft.com/office/drawing/2014/main" id="{E13AE838-B0C9-4769-9545-75540AC9A99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46504" y="408724"/>
            <a:ext cx="1258957" cy="214023"/>
          </a:xfrm>
          <a:prstGeom prst="rect">
            <a:avLst/>
          </a:prstGeom>
          <a:noFill/>
          <a:extLst>
            <a:ext uri="{909E8E84-426E-40DD-AFC4-6F175D3DCCD1}">
              <a14:hiddenFill xmlns:a14="http://schemas.microsoft.com/office/drawing/2010/main">
                <a:solidFill>
                  <a:srgbClr val="FFFFFF"/>
                </a:solidFill>
              </a14:hiddenFill>
            </a:ext>
          </a:extLst>
        </p:spPr>
      </p:pic>
      <p:pic>
        <p:nvPicPr>
          <p:cNvPr id="3" name="図 2">
            <a:extLst>
              <a:ext uri="{FF2B5EF4-FFF2-40B4-BE49-F238E27FC236}">
                <a16:creationId xmlns:a16="http://schemas.microsoft.com/office/drawing/2014/main" id="{32B6FF75-A1B9-40AE-8C04-930267D5DDE0}"/>
              </a:ext>
            </a:extLst>
          </p:cNvPr>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a:off x="1126487" y="984026"/>
            <a:ext cx="3819754" cy="3484041"/>
          </a:xfrm>
          <a:prstGeom prst="rect">
            <a:avLst/>
          </a:prstGeom>
        </p:spPr>
      </p:pic>
      <p:sp>
        <p:nvSpPr>
          <p:cNvPr id="28" name="正方形/長方形 27">
            <a:extLst>
              <a:ext uri="{FF2B5EF4-FFF2-40B4-BE49-F238E27FC236}">
                <a16:creationId xmlns:a16="http://schemas.microsoft.com/office/drawing/2014/main" id="{3BC644A5-A7E6-4EE7-AFA1-3592E7CD50D0}"/>
              </a:ext>
            </a:extLst>
          </p:cNvPr>
          <p:cNvSpPr/>
          <p:nvPr/>
        </p:nvSpPr>
        <p:spPr>
          <a:xfrm>
            <a:off x="1188864" y="1350172"/>
            <a:ext cx="3681629" cy="626608"/>
          </a:xfrm>
          <a:prstGeom prst="rect">
            <a:avLst/>
          </a:prstGeom>
          <a:solidFill>
            <a:srgbClr val="F8F9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en-US" altLang="ja-JP" sz="1200" b="1" dirty="0">
                <a:solidFill>
                  <a:schemeClr val="tx1"/>
                </a:solidFill>
                <a:latin typeface="游ゴシック" panose="020B0400000000000000" pitchFamily="50" charset="-128"/>
                <a:ea typeface="游ゴシック" panose="020B0400000000000000" pitchFamily="50" charset="-128"/>
              </a:rPr>
              <a:t>【PR】</a:t>
            </a:r>
            <a:r>
              <a:rPr kumimoji="1" lang="ja-JP" altLang="en-US" sz="1200" b="1">
                <a:solidFill>
                  <a:schemeClr val="tx1"/>
                </a:solidFill>
                <a:latin typeface="游ゴシック" panose="020B0400000000000000" pitchFamily="50" charset="-128"/>
                <a:ea typeface="游ゴシック" panose="020B0400000000000000" pitchFamily="50" charset="-128"/>
              </a:rPr>
              <a:t>タイトル</a:t>
            </a:r>
            <a:endParaRPr kumimoji="1" lang="en-US" altLang="ja-JP" sz="1200" b="1" dirty="0">
              <a:solidFill>
                <a:schemeClr val="tx1"/>
              </a:solidFill>
              <a:latin typeface="游ゴシック" panose="020B0400000000000000" pitchFamily="50" charset="-128"/>
              <a:ea typeface="游ゴシック" panose="020B0400000000000000" pitchFamily="50" charset="-128"/>
            </a:endParaRPr>
          </a:p>
          <a:p>
            <a:r>
              <a:rPr kumimoji="1" lang="ja-JP" altLang="en-US" sz="1100" b="1">
                <a:solidFill>
                  <a:schemeClr val="tx1"/>
                </a:solidFill>
                <a:latin typeface="游ゴシック" panose="020B0400000000000000" pitchFamily="50" charset="-128"/>
                <a:ea typeface="游ゴシック" panose="020B0400000000000000" pitchFamily="50" charset="-128"/>
              </a:rPr>
              <a:t>　　サブタイトル</a:t>
            </a:r>
          </a:p>
        </p:txBody>
      </p:sp>
      <p:sp>
        <p:nvSpPr>
          <p:cNvPr id="29" name="正方形/長方形 28">
            <a:extLst>
              <a:ext uri="{FF2B5EF4-FFF2-40B4-BE49-F238E27FC236}">
                <a16:creationId xmlns:a16="http://schemas.microsoft.com/office/drawing/2014/main" id="{3B27257E-9E17-42BD-B6FE-E21546B67E57}"/>
              </a:ext>
            </a:extLst>
          </p:cNvPr>
          <p:cNvSpPr/>
          <p:nvPr/>
        </p:nvSpPr>
        <p:spPr>
          <a:xfrm>
            <a:off x="1182111" y="2144200"/>
            <a:ext cx="2170689" cy="2098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b="1">
                <a:solidFill>
                  <a:schemeClr val="tx1"/>
                </a:solidFill>
                <a:latin typeface="游ゴシック" panose="020B0400000000000000" pitchFamily="50" charset="-128"/>
                <a:ea typeface="游ゴシック" panose="020B0400000000000000" pitchFamily="50" charset="-128"/>
              </a:rPr>
              <a:t>提供：広告主名</a:t>
            </a:r>
          </a:p>
        </p:txBody>
      </p:sp>
      <p:sp>
        <p:nvSpPr>
          <p:cNvPr id="30" name="正方形/長方形 29">
            <a:extLst>
              <a:ext uri="{FF2B5EF4-FFF2-40B4-BE49-F238E27FC236}">
                <a16:creationId xmlns:a16="http://schemas.microsoft.com/office/drawing/2014/main" id="{243B2B40-F0D5-4959-95F9-06A39D65F51F}"/>
              </a:ext>
            </a:extLst>
          </p:cNvPr>
          <p:cNvSpPr/>
          <p:nvPr/>
        </p:nvSpPr>
        <p:spPr>
          <a:xfrm>
            <a:off x="1131738" y="2741641"/>
            <a:ext cx="3802005" cy="20925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kumimoji="1" lang="en-US" altLang="ja-JP" sz="1200" b="1" dirty="0">
              <a:solidFill>
                <a:schemeClr val="tx1"/>
              </a:solidFill>
              <a:latin typeface="游ゴシック" panose="020B0400000000000000" pitchFamily="50" charset="-128"/>
              <a:ea typeface="游ゴシック" panose="020B0400000000000000" pitchFamily="50" charset="-128"/>
            </a:endParaRPr>
          </a:p>
          <a:p>
            <a:endParaRPr kumimoji="1" lang="en-US" altLang="ja-JP" sz="1200" b="1" dirty="0">
              <a:solidFill>
                <a:schemeClr val="tx1"/>
              </a:solidFill>
              <a:latin typeface="游ゴシック" panose="020B0400000000000000" pitchFamily="50" charset="-128"/>
              <a:ea typeface="游ゴシック" panose="020B0400000000000000" pitchFamily="50" charset="-128"/>
            </a:endParaRPr>
          </a:p>
          <a:p>
            <a:r>
              <a:rPr kumimoji="1" lang="ja-JP" altLang="en-US" sz="1200" b="1">
                <a:solidFill>
                  <a:schemeClr val="tx1"/>
                </a:solidFill>
                <a:latin typeface="游ゴシック" panose="020B0400000000000000" pitchFamily="50" charset="-128"/>
                <a:ea typeface="游ゴシック" panose="020B0400000000000000" pitchFamily="50" charset="-128"/>
              </a:rPr>
              <a:t>本文</a:t>
            </a:r>
          </a:p>
        </p:txBody>
      </p:sp>
      <p:grpSp>
        <p:nvGrpSpPr>
          <p:cNvPr id="37" name="グループ化 36">
            <a:extLst>
              <a:ext uri="{FF2B5EF4-FFF2-40B4-BE49-F238E27FC236}">
                <a16:creationId xmlns:a16="http://schemas.microsoft.com/office/drawing/2014/main" id="{652E0FF8-8CF8-4037-A362-AEBA12A4F0DD}"/>
              </a:ext>
            </a:extLst>
          </p:cNvPr>
          <p:cNvGrpSpPr/>
          <p:nvPr/>
        </p:nvGrpSpPr>
        <p:grpSpPr>
          <a:xfrm>
            <a:off x="1090487" y="4490521"/>
            <a:ext cx="3844162" cy="755548"/>
            <a:chOff x="2673265" y="4479667"/>
            <a:chExt cx="4137330" cy="870924"/>
          </a:xfrm>
        </p:grpSpPr>
        <p:sp>
          <p:nvSpPr>
            <p:cNvPr id="12" name="波線 11">
              <a:extLst>
                <a:ext uri="{FF2B5EF4-FFF2-40B4-BE49-F238E27FC236}">
                  <a16:creationId xmlns:a16="http://schemas.microsoft.com/office/drawing/2014/main" id="{AA9437FD-6FFC-4B01-929A-3D85CA558A21}"/>
                </a:ext>
              </a:extLst>
            </p:cNvPr>
            <p:cNvSpPr/>
            <p:nvPr/>
          </p:nvSpPr>
          <p:spPr bwMode="auto">
            <a:xfrm>
              <a:off x="2685588" y="4479667"/>
              <a:ext cx="4105775" cy="870924"/>
            </a:xfrm>
            <a:prstGeom prst="wave">
              <a:avLst/>
            </a:prstGeom>
            <a:solidFill>
              <a:schemeClr val="bg1"/>
            </a:solidFill>
            <a:ln w="9525" cap="flat" cmpd="sng" algn="ctr">
              <a:solidFill>
                <a:schemeClr val="bg1">
                  <a:lumMod val="5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sng" strike="noStrike" cap="none" normalizeH="0" baseline="0">
                <a:ln>
                  <a:noFill/>
                </a:ln>
                <a:solidFill>
                  <a:schemeClr val="tx1"/>
                </a:solidFill>
                <a:effectLst/>
                <a:latin typeface="Arial" panose="020B0604020202020204" pitchFamily="34" charset="0"/>
                <a:ea typeface="ＭＳ Ｐゴシック" panose="020B0600070205080204" pitchFamily="50" charset="-128"/>
              </a:endParaRPr>
            </a:p>
          </p:txBody>
        </p:sp>
        <p:sp>
          <p:nvSpPr>
            <p:cNvPr id="35" name="正方形/長方形 34">
              <a:extLst>
                <a:ext uri="{FF2B5EF4-FFF2-40B4-BE49-F238E27FC236}">
                  <a16:creationId xmlns:a16="http://schemas.microsoft.com/office/drawing/2014/main" id="{94AA9CF1-D069-45EF-A265-B85FF48D2197}"/>
                </a:ext>
              </a:extLst>
            </p:cNvPr>
            <p:cNvSpPr/>
            <p:nvPr/>
          </p:nvSpPr>
          <p:spPr>
            <a:xfrm>
              <a:off x="2673265" y="4584700"/>
              <a:ext cx="38745" cy="6731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 name="正方形/長方形 35">
              <a:extLst>
                <a:ext uri="{FF2B5EF4-FFF2-40B4-BE49-F238E27FC236}">
                  <a16:creationId xmlns:a16="http://schemas.microsoft.com/office/drawing/2014/main" id="{BD88F498-2494-4410-9A39-D9E979DD5E8B}"/>
                </a:ext>
              </a:extLst>
            </p:cNvPr>
            <p:cNvSpPr/>
            <p:nvPr/>
          </p:nvSpPr>
          <p:spPr>
            <a:xfrm>
              <a:off x="6771850" y="4597400"/>
              <a:ext cx="38745" cy="6731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46" name="正方形/長方形 45">
            <a:extLst>
              <a:ext uri="{FF2B5EF4-FFF2-40B4-BE49-F238E27FC236}">
                <a16:creationId xmlns:a16="http://schemas.microsoft.com/office/drawing/2014/main" id="{1D1969A9-9FDC-49DA-8C65-5D6FAC16CF82}"/>
              </a:ext>
            </a:extLst>
          </p:cNvPr>
          <p:cNvSpPr/>
          <p:nvPr/>
        </p:nvSpPr>
        <p:spPr>
          <a:xfrm>
            <a:off x="4063616" y="1024982"/>
            <a:ext cx="806877" cy="170505"/>
          </a:xfrm>
          <a:prstGeom prst="rect">
            <a:avLst/>
          </a:prstGeom>
          <a:solidFill>
            <a:srgbClr val="F8F9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700" b="1">
                <a:solidFill>
                  <a:schemeClr val="tx1"/>
                </a:solidFill>
                <a:latin typeface="游ゴシック" panose="020B0400000000000000" pitchFamily="50" charset="-128"/>
                <a:ea typeface="游ゴシック" panose="020B0400000000000000" pitchFamily="50" charset="-128"/>
              </a:rPr>
              <a:t>①公開日</a:t>
            </a:r>
          </a:p>
        </p:txBody>
      </p:sp>
      <p:pic>
        <p:nvPicPr>
          <p:cNvPr id="4" name="図 3">
            <a:extLst>
              <a:ext uri="{FF2B5EF4-FFF2-40B4-BE49-F238E27FC236}">
                <a16:creationId xmlns:a16="http://schemas.microsoft.com/office/drawing/2014/main" id="{0A675B67-050A-CA48-94CF-123FF9578515}"/>
              </a:ext>
            </a:extLst>
          </p:cNvPr>
          <p:cNvPicPr>
            <a:picLocks noChangeAspect="1"/>
          </p:cNvPicPr>
          <p:nvPr/>
        </p:nvPicPr>
        <p:blipFill>
          <a:blip r:embed="rId7"/>
          <a:stretch>
            <a:fillRect/>
          </a:stretch>
        </p:blipFill>
        <p:spPr>
          <a:xfrm>
            <a:off x="5132499" y="1154023"/>
            <a:ext cx="3635290" cy="318696"/>
          </a:xfrm>
          <a:prstGeom prst="rect">
            <a:avLst/>
          </a:prstGeom>
        </p:spPr>
      </p:pic>
    </p:spTree>
    <p:extLst>
      <p:ext uri="{BB962C8B-B14F-4D97-AF65-F5344CB8AC3E}">
        <p14:creationId xmlns:p14="http://schemas.microsoft.com/office/powerpoint/2010/main" val="215970813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正方形/長方形 7">
            <a:extLst>
              <a:ext uri="{FF2B5EF4-FFF2-40B4-BE49-F238E27FC236}">
                <a16:creationId xmlns:a16="http://schemas.microsoft.com/office/drawing/2014/main" id="{5FC0B054-95FA-4073-AEE9-38E979F457EE}"/>
              </a:ext>
            </a:extLst>
          </p:cNvPr>
          <p:cNvSpPr/>
          <p:nvPr/>
        </p:nvSpPr>
        <p:spPr>
          <a:xfrm>
            <a:off x="583048" y="0"/>
            <a:ext cx="85344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タイトル 6">
            <a:extLst>
              <a:ext uri="{FF2B5EF4-FFF2-40B4-BE49-F238E27FC236}">
                <a16:creationId xmlns:a16="http://schemas.microsoft.com/office/drawing/2014/main" id="{CC0C1541-7417-4C57-B1B9-33BC7CFD064A}"/>
              </a:ext>
            </a:extLst>
          </p:cNvPr>
          <p:cNvSpPr>
            <a:spLocks noGrp="1"/>
          </p:cNvSpPr>
          <p:nvPr>
            <p:ph type="title"/>
          </p:nvPr>
        </p:nvSpPr>
        <p:spPr>
          <a:xfrm>
            <a:off x="825826" y="255364"/>
            <a:ext cx="6707088" cy="528407"/>
          </a:xfrm>
        </p:spPr>
        <p:txBody>
          <a:bodyPr>
            <a:normAutofit/>
          </a:bodyPr>
          <a:lstStyle/>
          <a:p>
            <a:r>
              <a:rPr lang="en-US" altLang="ja-JP" sz="2400" b="1" dirty="0">
                <a:latin typeface="游ゴシック" panose="020B0400000000000000" pitchFamily="50" charset="-128"/>
                <a:ea typeface="游ゴシック" panose="020B0400000000000000" pitchFamily="50" charset="-128"/>
              </a:rPr>
              <a:t>2. </a:t>
            </a:r>
            <a:r>
              <a:rPr lang="ja-JP" altLang="en-US" sz="2400" b="1" dirty="0">
                <a:latin typeface="游ゴシック" panose="020B0400000000000000" pitchFamily="50" charset="-128"/>
                <a:ea typeface="游ゴシック" panose="020B0400000000000000" pitchFamily="50" charset="-128"/>
              </a:rPr>
              <a:t>公開までのフローとスケジュール</a:t>
            </a:r>
          </a:p>
        </p:txBody>
      </p:sp>
      <p:cxnSp>
        <p:nvCxnSpPr>
          <p:cNvPr id="9" name="直線コネクタ 8">
            <a:extLst>
              <a:ext uri="{FF2B5EF4-FFF2-40B4-BE49-F238E27FC236}">
                <a16:creationId xmlns:a16="http://schemas.microsoft.com/office/drawing/2014/main" id="{62FA6055-BFCD-4350-91F2-F8ACE5A8399A}"/>
              </a:ext>
            </a:extLst>
          </p:cNvPr>
          <p:cNvCxnSpPr>
            <a:cxnSpLocks/>
          </p:cNvCxnSpPr>
          <p:nvPr/>
        </p:nvCxnSpPr>
        <p:spPr>
          <a:xfrm>
            <a:off x="10371978" y="1423994"/>
            <a:ext cx="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91A7DBA9-A344-4587-918A-83A301B2EA94}"/>
              </a:ext>
            </a:extLst>
          </p:cNvPr>
          <p:cNvCxnSpPr/>
          <p:nvPr/>
        </p:nvCxnSpPr>
        <p:spPr>
          <a:xfrm>
            <a:off x="839078" y="770519"/>
            <a:ext cx="8066383" cy="0"/>
          </a:xfrm>
          <a:prstGeom prst="line">
            <a:avLst/>
          </a:prstGeom>
          <a:ln w="19050">
            <a:solidFill>
              <a:srgbClr val="01C4D9"/>
            </a:solidFill>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C923667B-3B59-4FD8-8D7A-2CFE5AD76CC0}"/>
              </a:ext>
            </a:extLst>
          </p:cNvPr>
          <p:cNvCxnSpPr/>
          <p:nvPr/>
        </p:nvCxnSpPr>
        <p:spPr>
          <a:xfrm>
            <a:off x="839078" y="726028"/>
            <a:ext cx="8066383" cy="0"/>
          </a:xfrm>
          <a:prstGeom prst="line">
            <a:avLst/>
          </a:prstGeom>
          <a:ln w="19050">
            <a:solidFill>
              <a:srgbClr val="B8B6C3"/>
            </a:solidFill>
          </a:ln>
        </p:spPr>
        <p:style>
          <a:lnRef idx="1">
            <a:schemeClr val="accent1"/>
          </a:lnRef>
          <a:fillRef idx="0">
            <a:schemeClr val="accent1"/>
          </a:fillRef>
          <a:effectRef idx="0">
            <a:schemeClr val="accent1"/>
          </a:effectRef>
          <a:fontRef idx="minor">
            <a:schemeClr val="tx1"/>
          </a:fontRef>
        </p:style>
      </p:cxnSp>
      <p:cxnSp>
        <p:nvCxnSpPr>
          <p:cNvPr id="26" name="直線コネクタ 25">
            <a:extLst>
              <a:ext uri="{FF2B5EF4-FFF2-40B4-BE49-F238E27FC236}">
                <a16:creationId xmlns:a16="http://schemas.microsoft.com/office/drawing/2014/main" id="{586BDB9F-DEDD-4406-8130-A981D91FEC8F}"/>
              </a:ext>
            </a:extLst>
          </p:cNvPr>
          <p:cNvCxnSpPr/>
          <p:nvPr/>
        </p:nvCxnSpPr>
        <p:spPr>
          <a:xfrm>
            <a:off x="839078" y="807922"/>
            <a:ext cx="8066383" cy="0"/>
          </a:xfrm>
          <a:prstGeom prst="line">
            <a:avLst/>
          </a:prstGeom>
          <a:ln w="19050">
            <a:solidFill>
              <a:srgbClr val="00A7C9"/>
            </a:solidFill>
          </a:ln>
        </p:spPr>
        <p:style>
          <a:lnRef idx="1">
            <a:schemeClr val="accent1"/>
          </a:lnRef>
          <a:fillRef idx="0">
            <a:schemeClr val="accent1"/>
          </a:fillRef>
          <a:effectRef idx="0">
            <a:schemeClr val="accent1"/>
          </a:effectRef>
          <a:fontRef idx="minor">
            <a:schemeClr val="tx1"/>
          </a:fontRef>
        </p:style>
      </p:cxnSp>
      <p:sp>
        <p:nvSpPr>
          <p:cNvPr id="58" name="スライド番号プレースホルダー 57">
            <a:extLst>
              <a:ext uri="{FF2B5EF4-FFF2-40B4-BE49-F238E27FC236}">
                <a16:creationId xmlns:a16="http://schemas.microsoft.com/office/drawing/2014/main" id="{980874A1-6CF0-49A5-B2DD-62AA19F9BB59}"/>
              </a:ext>
            </a:extLst>
          </p:cNvPr>
          <p:cNvSpPr>
            <a:spLocks noGrp="1"/>
          </p:cNvSpPr>
          <p:nvPr>
            <p:ph type="sldNum" sz="quarter" idx="12"/>
          </p:nvPr>
        </p:nvSpPr>
        <p:spPr/>
        <p:txBody>
          <a:bodyPr/>
          <a:lstStyle/>
          <a:p>
            <a:fld id="{F44BBF4E-D3A2-4DCA-9F57-CC6AF0EC048B}" type="slidenum">
              <a:rPr lang="en-US" smtClean="0"/>
              <a:t>26</a:t>
            </a:fld>
            <a:endParaRPr lang="en-US" dirty="0"/>
          </a:p>
        </p:txBody>
      </p:sp>
      <p:pic>
        <p:nvPicPr>
          <p:cNvPr id="45" name="Picture 2" descr="https://www.nikkeibp.co.jp/images/houjin/ad/2017/logo/NXT.png">
            <a:extLst>
              <a:ext uri="{FF2B5EF4-FFF2-40B4-BE49-F238E27FC236}">
                <a16:creationId xmlns:a16="http://schemas.microsoft.com/office/drawing/2014/main" id="{E13AE838-B0C9-4769-9545-75540AC9A99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46504" y="408724"/>
            <a:ext cx="1258957" cy="214023"/>
          </a:xfrm>
          <a:prstGeom prst="rect">
            <a:avLst/>
          </a:prstGeom>
          <a:noFill/>
          <a:extLst>
            <a:ext uri="{909E8E84-426E-40DD-AFC4-6F175D3DCCD1}">
              <a14:hiddenFill xmlns:a14="http://schemas.microsoft.com/office/drawing/2010/main">
                <a:solidFill>
                  <a:srgbClr val="FFFFFF"/>
                </a:solidFill>
              </a14:hiddenFill>
            </a:ext>
          </a:extLst>
        </p:spPr>
      </p:pic>
      <p:sp>
        <p:nvSpPr>
          <p:cNvPr id="10" name="コンテンツ プレースホルダー 2">
            <a:extLst>
              <a:ext uri="{FF2B5EF4-FFF2-40B4-BE49-F238E27FC236}">
                <a16:creationId xmlns:a16="http://schemas.microsoft.com/office/drawing/2014/main" id="{DE2CAA04-54FC-4802-9F38-895AF9EC7C94}"/>
              </a:ext>
            </a:extLst>
          </p:cNvPr>
          <p:cNvSpPr>
            <a:spLocks noGrp="1"/>
          </p:cNvSpPr>
          <p:nvPr>
            <p:ph idx="1"/>
          </p:nvPr>
        </p:nvSpPr>
        <p:spPr>
          <a:xfrm>
            <a:off x="938030" y="1054407"/>
            <a:ext cx="7841974" cy="5471251"/>
          </a:xfrm>
        </p:spPr>
        <p:txBody>
          <a:bodyPr>
            <a:normAutofit/>
          </a:bodyPr>
          <a:lstStyle/>
          <a:p>
            <a:pPr marL="0" indent="0">
              <a:buNone/>
            </a:pPr>
            <a:r>
              <a:rPr kumimoji="1" lang="ja-JP" altLang="en-US" sz="1300" dirty="0">
                <a:latin typeface="游ゴシック" panose="020B0400000000000000" pitchFamily="50" charset="-128"/>
                <a:ea typeface="游ゴシック" panose="020B0400000000000000" pitchFamily="50" charset="-128"/>
              </a:rPr>
              <a:t>■</a:t>
            </a:r>
            <a:r>
              <a:rPr lang="ja-JP" altLang="en-US" sz="1300" dirty="0">
                <a:latin typeface="游ゴシック" panose="020B0400000000000000" pitchFamily="50" charset="-128"/>
                <a:ea typeface="游ゴシック" panose="020B0400000000000000" pitchFamily="50" charset="-128"/>
              </a:rPr>
              <a:t>スケジュールの確定</a:t>
            </a:r>
            <a:endParaRPr kumimoji="1" lang="en-US" altLang="ja-JP" sz="1300" dirty="0">
              <a:latin typeface="游ゴシック" panose="020B0400000000000000" pitchFamily="50" charset="-128"/>
              <a:ea typeface="游ゴシック" panose="020B0400000000000000" pitchFamily="50" charset="-128"/>
            </a:endParaRPr>
          </a:p>
          <a:p>
            <a:pPr marL="0" indent="0">
              <a:buNone/>
            </a:pPr>
            <a:r>
              <a:rPr lang="ja-JP" altLang="en-US" sz="1200" dirty="0">
                <a:latin typeface="游ゴシック" panose="020B0400000000000000" pitchFamily="50" charset="-128"/>
                <a:ea typeface="游ゴシック" panose="020B0400000000000000" pitchFamily="50" charset="-128"/>
              </a:rPr>
              <a:t>日経</a:t>
            </a:r>
            <a:r>
              <a:rPr lang="en-US" altLang="ja-JP" sz="1200" dirty="0">
                <a:latin typeface="游ゴシック" panose="020B0400000000000000" pitchFamily="50" charset="-128"/>
                <a:ea typeface="游ゴシック" panose="020B0400000000000000" pitchFamily="50" charset="-128"/>
              </a:rPr>
              <a:t>BP</a:t>
            </a:r>
            <a:r>
              <a:rPr lang="ja-JP" altLang="en-US" sz="1200" dirty="0">
                <a:latin typeface="游ゴシック" panose="020B0400000000000000" pitchFamily="50" charset="-128"/>
                <a:ea typeface="游ゴシック" panose="020B0400000000000000" pitchFamily="50" charset="-128"/>
              </a:rPr>
              <a:t>　営業担当者と編集部査読（中</a:t>
            </a:r>
            <a:r>
              <a:rPr lang="en-US" altLang="ja-JP" sz="1200" dirty="0">
                <a:latin typeface="游ゴシック" panose="020B0400000000000000" pitchFamily="50" charset="-128"/>
                <a:ea typeface="游ゴシック" panose="020B0400000000000000" pitchFamily="50" charset="-128"/>
              </a:rPr>
              <a:t>3</a:t>
            </a:r>
            <a:r>
              <a:rPr lang="ja-JP" altLang="en-US" sz="1200" dirty="0">
                <a:latin typeface="游ゴシック" panose="020B0400000000000000" pitchFamily="50" charset="-128"/>
                <a:ea typeface="游ゴシック" panose="020B0400000000000000" pitchFamily="50" charset="-128"/>
              </a:rPr>
              <a:t>営業日） ～投稿（中</a:t>
            </a:r>
            <a:r>
              <a:rPr lang="en-US" altLang="ja-JP" sz="1200" dirty="0">
                <a:latin typeface="游ゴシック" panose="020B0400000000000000" pitchFamily="50" charset="-128"/>
                <a:ea typeface="游ゴシック" panose="020B0400000000000000" pitchFamily="50" charset="-128"/>
              </a:rPr>
              <a:t>3</a:t>
            </a:r>
            <a:r>
              <a:rPr lang="ja-JP" altLang="en-US" sz="1200" dirty="0">
                <a:latin typeface="游ゴシック" panose="020B0400000000000000" pitchFamily="50" charset="-128"/>
                <a:ea typeface="游ゴシック" panose="020B0400000000000000" pitchFamily="50" charset="-128"/>
              </a:rPr>
              <a:t>営業日）～本番公開（中</a:t>
            </a:r>
            <a:r>
              <a:rPr lang="en-US" altLang="ja-JP" sz="1200" dirty="0">
                <a:latin typeface="游ゴシック" panose="020B0400000000000000" pitchFamily="50" charset="-128"/>
                <a:ea typeface="游ゴシック" panose="020B0400000000000000" pitchFamily="50" charset="-128"/>
              </a:rPr>
              <a:t>3</a:t>
            </a:r>
            <a:r>
              <a:rPr lang="ja-JP" altLang="en-US" sz="1200" dirty="0">
                <a:latin typeface="游ゴシック" panose="020B0400000000000000" pitchFamily="50" charset="-128"/>
                <a:ea typeface="游ゴシック" panose="020B0400000000000000" pitchFamily="50" charset="-128"/>
              </a:rPr>
              <a:t>営業日）を含めたスケジュールを事前に確定させてください。</a:t>
            </a:r>
            <a:endParaRPr lang="en-US" altLang="ja-JP" sz="1200" dirty="0">
              <a:latin typeface="游ゴシック" panose="020B0400000000000000" pitchFamily="50" charset="-128"/>
              <a:ea typeface="游ゴシック" panose="020B0400000000000000" pitchFamily="50" charset="-128"/>
            </a:endParaRPr>
          </a:p>
          <a:p>
            <a:pPr marL="0" indent="0">
              <a:buNone/>
            </a:pPr>
            <a:r>
              <a:rPr lang="ja-JP" altLang="en-US" sz="1200" dirty="0">
                <a:latin typeface="游ゴシック" panose="020B0400000000000000" pitchFamily="50" charset="-128"/>
                <a:ea typeface="游ゴシック" panose="020B0400000000000000" pitchFamily="50" charset="-128"/>
              </a:rPr>
              <a:t>日経</a:t>
            </a:r>
            <a:r>
              <a:rPr lang="en-US" altLang="ja-JP" sz="1200" dirty="0">
                <a:latin typeface="游ゴシック" panose="020B0400000000000000" pitchFamily="50" charset="-128"/>
                <a:ea typeface="游ゴシック" panose="020B0400000000000000" pitchFamily="50" charset="-128"/>
              </a:rPr>
              <a:t>BP</a:t>
            </a:r>
            <a:r>
              <a:rPr lang="ja-JP" altLang="en-US" sz="1200" dirty="0">
                <a:latin typeface="游ゴシック" panose="020B0400000000000000" pitchFamily="50" charset="-128"/>
                <a:ea typeface="游ゴシック" panose="020B0400000000000000" pitchFamily="50" charset="-128"/>
              </a:rPr>
              <a:t>　営業担当者は事前に　</a:t>
            </a:r>
            <a:r>
              <a:rPr kumimoji="1" lang="ja-JP" altLang="en-US" sz="1200" dirty="0">
                <a:latin typeface="游ゴシック" panose="020B0400000000000000" pitchFamily="50" charset="-128"/>
                <a:ea typeface="游ゴシック" panose="020B0400000000000000" pitchFamily="50" charset="-128"/>
              </a:rPr>
              <a:t>✉ </a:t>
            </a:r>
            <a:r>
              <a:rPr kumimoji="1" lang="en-US" altLang="ja-JP" sz="1200" dirty="0">
                <a:latin typeface="游ゴシック" panose="020B0400000000000000" pitchFamily="50" charset="-128"/>
                <a:ea typeface="游ゴシック" panose="020B0400000000000000" pitchFamily="50" charset="-128"/>
                <a:hlinkClick r:id="rId3"/>
              </a:rPr>
              <a:t>nxt-ntv@nikkeibp.co.jp</a:t>
            </a:r>
            <a:r>
              <a:rPr lang="ja-JP" altLang="en-US" sz="1200" dirty="0">
                <a:latin typeface="游ゴシック" panose="020B0400000000000000" pitchFamily="50" charset="-128"/>
                <a:ea typeface="游ゴシック" panose="020B0400000000000000" pitchFamily="50" charset="-128"/>
              </a:rPr>
              <a:t> </a:t>
            </a:r>
            <a:r>
              <a:rPr kumimoji="1" lang="ja-JP" altLang="en-US" sz="1200" dirty="0">
                <a:latin typeface="游ゴシック" panose="020B0400000000000000" pitchFamily="50" charset="-128"/>
                <a:ea typeface="游ゴシック" panose="020B0400000000000000" pitchFamily="50" charset="-128"/>
              </a:rPr>
              <a:t>までスケジュール案の確認をとってください。</a:t>
            </a:r>
            <a:endParaRPr kumimoji="1" lang="en-US" altLang="ja-JP" sz="1200" dirty="0">
              <a:latin typeface="游ゴシック" panose="020B0400000000000000" pitchFamily="50" charset="-128"/>
              <a:ea typeface="游ゴシック" panose="020B0400000000000000" pitchFamily="50" charset="-128"/>
            </a:endParaRPr>
          </a:p>
          <a:p>
            <a:pPr marL="0" indent="0">
              <a:buNone/>
            </a:pPr>
            <a:endParaRPr lang="en-US" altLang="ja-JP" sz="1200" dirty="0">
              <a:latin typeface="游ゴシック" panose="020B0400000000000000" pitchFamily="50" charset="-128"/>
              <a:ea typeface="游ゴシック" panose="020B0400000000000000" pitchFamily="50" charset="-128"/>
            </a:endParaRPr>
          </a:p>
          <a:p>
            <a:pPr marL="0" indent="0" algn="ctr">
              <a:buNone/>
            </a:pPr>
            <a:r>
              <a:rPr lang="ja-JP" altLang="en-US" sz="1200" b="1" dirty="0">
                <a:latin typeface="游ゴシック" panose="020B0400000000000000" pitchFamily="50" charset="-128"/>
                <a:ea typeface="游ゴシック" panose="020B0400000000000000" pitchFamily="50" charset="-128"/>
              </a:rPr>
              <a:t>スケジュールの例</a:t>
            </a:r>
            <a:endParaRPr lang="en-US" altLang="ja-JP" sz="1200" b="1" dirty="0">
              <a:latin typeface="游ゴシック" panose="020B0400000000000000" pitchFamily="50" charset="-128"/>
              <a:ea typeface="游ゴシック" panose="020B0400000000000000" pitchFamily="50" charset="-128"/>
            </a:endParaRPr>
          </a:p>
        </p:txBody>
      </p:sp>
      <p:graphicFrame>
        <p:nvGraphicFramePr>
          <p:cNvPr id="30" name="オブジェクト 29">
            <a:extLst>
              <a:ext uri="{FF2B5EF4-FFF2-40B4-BE49-F238E27FC236}">
                <a16:creationId xmlns:a16="http://schemas.microsoft.com/office/drawing/2014/main" id="{C063ADCC-A1E3-9418-492B-CF9E8BB55086}"/>
              </a:ext>
            </a:extLst>
          </p:cNvPr>
          <p:cNvGraphicFramePr>
            <a:graphicFrameLocks noChangeAspect="1"/>
          </p:cNvGraphicFramePr>
          <p:nvPr/>
        </p:nvGraphicFramePr>
        <p:xfrm>
          <a:off x="2305418" y="2417222"/>
          <a:ext cx="5133702" cy="4353218"/>
        </p:xfrm>
        <a:graphic>
          <a:graphicData uri="http://schemas.openxmlformats.org/presentationml/2006/ole">
            <mc:AlternateContent xmlns:mc="http://schemas.openxmlformats.org/markup-compatibility/2006">
              <mc:Choice xmlns:v="urn:schemas-microsoft-com:vml" Requires="v">
                <p:oleObj name="Worksheet" r:id="rId4" imgW="7267639" imgH="6162681" progId="Excel.Sheet.12">
                  <p:embed/>
                </p:oleObj>
              </mc:Choice>
              <mc:Fallback>
                <p:oleObj name="Worksheet" r:id="rId4" imgW="7267639" imgH="6162681" progId="Excel.Sheet.12">
                  <p:embed/>
                  <p:pic>
                    <p:nvPicPr>
                      <p:cNvPr id="30" name="オブジェクト 29">
                        <a:extLst>
                          <a:ext uri="{FF2B5EF4-FFF2-40B4-BE49-F238E27FC236}">
                            <a16:creationId xmlns:a16="http://schemas.microsoft.com/office/drawing/2014/main" id="{C063ADCC-A1E3-9418-492B-CF9E8BB55086}"/>
                          </a:ext>
                        </a:extLst>
                      </p:cNvPr>
                      <p:cNvPicPr/>
                      <p:nvPr/>
                    </p:nvPicPr>
                    <p:blipFill>
                      <a:blip r:embed="rId5"/>
                      <a:stretch>
                        <a:fillRect/>
                      </a:stretch>
                    </p:blipFill>
                    <p:spPr>
                      <a:xfrm>
                        <a:off x="2305418" y="2417222"/>
                        <a:ext cx="5133702" cy="4353218"/>
                      </a:xfrm>
                      <a:prstGeom prst="rect">
                        <a:avLst/>
                      </a:prstGeom>
                    </p:spPr>
                  </p:pic>
                </p:oleObj>
              </mc:Fallback>
            </mc:AlternateContent>
          </a:graphicData>
        </a:graphic>
      </p:graphicFrame>
    </p:spTree>
    <p:extLst>
      <p:ext uri="{BB962C8B-B14F-4D97-AF65-F5344CB8AC3E}">
        <p14:creationId xmlns:p14="http://schemas.microsoft.com/office/powerpoint/2010/main" val="428911630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正方形/長方形 7">
            <a:extLst>
              <a:ext uri="{FF2B5EF4-FFF2-40B4-BE49-F238E27FC236}">
                <a16:creationId xmlns:a16="http://schemas.microsoft.com/office/drawing/2014/main" id="{5FC0B054-95FA-4073-AEE9-38E979F457EE}"/>
              </a:ext>
            </a:extLst>
          </p:cNvPr>
          <p:cNvSpPr/>
          <p:nvPr/>
        </p:nvSpPr>
        <p:spPr>
          <a:xfrm>
            <a:off x="609600" y="0"/>
            <a:ext cx="85344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タイトル 6">
            <a:extLst>
              <a:ext uri="{FF2B5EF4-FFF2-40B4-BE49-F238E27FC236}">
                <a16:creationId xmlns:a16="http://schemas.microsoft.com/office/drawing/2014/main" id="{CC0C1541-7417-4C57-B1B9-33BC7CFD064A}"/>
              </a:ext>
            </a:extLst>
          </p:cNvPr>
          <p:cNvSpPr>
            <a:spLocks noGrp="1"/>
          </p:cNvSpPr>
          <p:nvPr>
            <p:ph type="title"/>
          </p:nvPr>
        </p:nvSpPr>
        <p:spPr>
          <a:xfrm>
            <a:off x="825826" y="255364"/>
            <a:ext cx="6707088" cy="528407"/>
          </a:xfrm>
        </p:spPr>
        <p:txBody>
          <a:bodyPr>
            <a:normAutofit/>
          </a:bodyPr>
          <a:lstStyle/>
          <a:p>
            <a:r>
              <a:rPr lang="en-US" altLang="ja-JP" sz="2400" b="1" dirty="0">
                <a:latin typeface="游ゴシック" panose="020B0400000000000000" pitchFamily="50" charset="-128"/>
                <a:ea typeface="游ゴシック" panose="020B0400000000000000" pitchFamily="50" charset="-128"/>
              </a:rPr>
              <a:t>3.</a:t>
            </a:r>
            <a:r>
              <a:rPr lang="ja-JP" altLang="en-US" sz="2400" b="1" dirty="0">
                <a:latin typeface="游ゴシック" panose="020B0400000000000000" pitchFamily="50" charset="-128"/>
                <a:ea typeface="游ゴシック" panose="020B0400000000000000" pitchFamily="50" charset="-128"/>
              </a:rPr>
              <a:t> 納品物</a:t>
            </a:r>
          </a:p>
        </p:txBody>
      </p:sp>
      <p:cxnSp>
        <p:nvCxnSpPr>
          <p:cNvPr id="9" name="直線コネクタ 8">
            <a:extLst>
              <a:ext uri="{FF2B5EF4-FFF2-40B4-BE49-F238E27FC236}">
                <a16:creationId xmlns:a16="http://schemas.microsoft.com/office/drawing/2014/main" id="{62FA6055-BFCD-4350-91F2-F8ACE5A8399A}"/>
              </a:ext>
            </a:extLst>
          </p:cNvPr>
          <p:cNvCxnSpPr>
            <a:cxnSpLocks/>
          </p:cNvCxnSpPr>
          <p:nvPr/>
        </p:nvCxnSpPr>
        <p:spPr>
          <a:xfrm>
            <a:off x="10371978" y="1423994"/>
            <a:ext cx="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91A7DBA9-A344-4587-918A-83A301B2EA94}"/>
              </a:ext>
            </a:extLst>
          </p:cNvPr>
          <p:cNvCxnSpPr/>
          <p:nvPr/>
        </p:nvCxnSpPr>
        <p:spPr>
          <a:xfrm>
            <a:off x="839078" y="770519"/>
            <a:ext cx="8066383" cy="0"/>
          </a:xfrm>
          <a:prstGeom prst="line">
            <a:avLst/>
          </a:prstGeom>
          <a:ln w="19050">
            <a:solidFill>
              <a:srgbClr val="01C4D9"/>
            </a:solidFill>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C923667B-3B59-4FD8-8D7A-2CFE5AD76CC0}"/>
              </a:ext>
            </a:extLst>
          </p:cNvPr>
          <p:cNvCxnSpPr/>
          <p:nvPr/>
        </p:nvCxnSpPr>
        <p:spPr>
          <a:xfrm>
            <a:off x="839078" y="726028"/>
            <a:ext cx="8066383" cy="0"/>
          </a:xfrm>
          <a:prstGeom prst="line">
            <a:avLst/>
          </a:prstGeom>
          <a:ln w="19050">
            <a:solidFill>
              <a:srgbClr val="B8B6C3"/>
            </a:solidFill>
          </a:ln>
        </p:spPr>
        <p:style>
          <a:lnRef idx="1">
            <a:schemeClr val="accent1"/>
          </a:lnRef>
          <a:fillRef idx="0">
            <a:schemeClr val="accent1"/>
          </a:fillRef>
          <a:effectRef idx="0">
            <a:schemeClr val="accent1"/>
          </a:effectRef>
          <a:fontRef idx="minor">
            <a:schemeClr val="tx1"/>
          </a:fontRef>
        </p:style>
      </p:cxnSp>
      <p:cxnSp>
        <p:nvCxnSpPr>
          <p:cNvPr id="26" name="直線コネクタ 25">
            <a:extLst>
              <a:ext uri="{FF2B5EF4-FFF2-40B4-BE49-F238E27FC236}">
                <a16:creationId xmlns:a16="http://schemas.microsoft.com/office/drawing/2014/main" id="{586BDB9F-DEDD-4406-8130-A981D91FEC8F}"/>
              </a:ext>
            </a:extLst>
          </p:cNvPr>
          <p:cNvCxnSpPr/>
          <p:nvPr/>
        </p:nvCxnSpPr>
        <p:spPr>
          <a:xfrm>
            <a:off x="839078" y="807922"/>
            <a:ext cx="8066383" cy="0"/>
          </a:xfrm>
          <a:prstGeom prst="line">
            <a:avLst/>
          </a:prstGeom>
          <a:ln w="19050">
            <a:solidFill>
              <a:srgbClr val="00A7C9"/>
            </a:solidFill>
          </a:ln>
        </p:spPr>
        <p:style>
          <a:lnRef idx="1">
            <a:schemeClr val="accent1"/>
          </a:lnRef>
          <a:fillRef idx="0">
            <a:schemeClr val="accent1"/>
          </a:fillRef>
          <a:effectRef idx="0">
            <a:schemeClr val="accent1"/>
          </a:effectRef>
          <a:fontRef idx="minor">
            <a:schemeClr val="tx1"/>
          </a:fontRef>
        </p:style>
      </p:cxnSp>
      <p:sp>
        <p:nvSpPr>
          <p:cNvPr id="10" name="コンテンツ プレースホルダー 2">
            <a:extLst>
              <a:ext uri="{FF2B5EF4-FFF2-40B4-BE49-F238E27FC236}">
                <a16:creationId xmlns:a16="http://schemas.microsoft.com/office/drawing/2014/main" id="{6FEDE952-322F-4E99-A7DA-3F972E55E382}"/>
              </a:ext>
            </a:extLst>
          </p:cNvPr>
          <p:cNvSpPr>
            <a:spLocks noGrp="1"/>
          </p:cNvSpPr>
          <p:nvPr>
            <p:ph idx="1"/>
          </p:nvPr>
        </p:nvSpPr>
        <p:spPr>
          <a:xfrm>
            <a:off x="979755" y="982252"/>
            <a:ext cx="7741592" cy="5661307"/>
          </a:xfrm>
        </p:spPr>
        <p:txBody>
          <a:bodyPr>
            <a:normAutofit/>
          </a:bodyPr>
          <a:lstStyle/>
          <a:p>
            <a:pPr marL="0" indent="0">
              <a:buNone/>
            </a:pPr>
            <a:r>
              <a:rPr lang="ja-JP" altLang="en-US" sz="1200" dirty="0">
                <a:latin typeface="游ゴシック" panose="020B0400000000000000" pitchFamily="50" charset="-128"/>
                <a:ea typeface="游ゴシック" panose="020B0400000000000000" pitchFamily="50" charset="-128"/>
              </a:rPr>
              <a:t>以下素材を広告主様確認が完了した</a:t>
            </a:r>
            <a:r>
              <a:rPr lang="ja-JP" altLang="en-US" sz="1400" b="1" dirty="0">
                <a:latin typeface="游ゴシック" panose="020B0400000000000000" pitchFamily="50" charset="-128"/>
                <a:ea typeface="游ゴシック" panose="020B0400000000000000" pitchFamily="50" charset="-128"/>
              </a:rPr>
              <a:t>完全原稿で</a:t>
            </a:r>
            <a:r>
              <a:rPr lang="ja-JP" altLang="en-US" sz="1200" dirty="0">
                <a:latin typeface="游ゴシック" panose="020B0400000000000000" pitchFamily="50" charset="-128"/>
                <a:ea typeface="游ゴシック" panose="020B0400000000000000" pitchFamily="50" charset="-128"/>
              </a:rPr>
              <a:t>納品ください。テストサイトの制作を行います。</a:t>
            </a:r>
            <a:endParaRPr lang="en-US" altLang="ja-JP" sz="1200" dirty="0">
              <a:latin typeface="游ゴシック" panose="020B0400000000000000" pitchFamily="50" charset="-128"/>
              <a:ea typeface="游ゴシック" panose="020B0400000000000000" pitchFamily="50" charset="-128"/>
            </a:endParaRPr>
          </a:p>
          <a:p>
            <a:pPr marL="0" indent="0">
              <a:buNone/>
            </a:pPr>
            <a:r>
              <a:rPr lang="ja-JP" altLang="en-US" sz="1200" dirty="0">
                <a:latin typeface="游ゴシック" panose="020B0400000000000000" pitchFamily="50" charset="-128"/>
                <a:ea typeface="游ゴシック" panose="020B0400000000000000" pitchFamily="50" charset="-128"/>
              </a:rPr>
              <a:t>なお、制作には最大で中</a:t>
            </a:r>
            <a:r>
              <a:rPr lang="en-US" altLang="ja-JP" sz="1200" dirty="0">
                <a:latin typeface="游ゴシック" panose="020B0400000000000000" pitchFamily="50" charset="-128"/>
                <a:ea typeface="游ゴシック" panose="020B0400000000000000" pitchFamily="50" charset="-128"/>
              </a:rPr>
              <a:t>3</a:t>
            </a:r>
            <a:r>
              <a:rPr lang="ja-JP" altLang="en-US" sz="1200" dirty="0">
                <a:latin typeface="游ゴシック" panose="020B0400000000000000" pitchFamily="50" charset="-128"/>
                <a:ea typeface="游ゴシック" panose="020B0400000000000000" pitchFamily="50" charset="-128"/>
              </a:rPr>
              <a:t>営業日を要しますので、事前に確定させたスケジュール（テストアップ日の</a:t>
            </a:r>
            <a:r>
              <a:rPr lang="en-US" altLang="ja-JP" sz="1200" dirty="0">
                <a:latin typeface="游ゴシック" panose="020B0400000000000000" pitchFamily="50" charset="-128"/>
                <a:ea typeface="游ゴシック" panose="020B0400000000000000" pitchFamily="50" charset="-128"/>
              </a:rPr>
              <a:t>4</a:t>
            </a:r>
            <a:r>
              <a:rPr lang="ja-JP" altLang="en-US" sz="1200" dirty="0">
                <a:latin typeface="游ゴシック" panose="020B0400000000000000" pitchFamily="50" charset="-128"/>
                <a:ea typeface="游ゴシック" panose="020B0400000000000000" pitchFamily="50" charset="-128"/>
              </a:rPr>
              <a:t>営業日前まで）に基づき入稿してください。</a:t>
            </a:r>
            <a:endParaRPr lang="en-US" altLang="ja-JP" sz="1200" dirty="0">
              <a:latin typeface="游ゴシック" panose="020B0400000000000000" pitchFamily="50" charset="-128"/>
              <a:ea typeface="游ゴシック" panose="020B0400000000000000" pitchFamily="50" charset="-128"/>
            </a:endParaRPr>
          </a:p>
          <a:p>
            <a:pPr marL="0" indent="0">
              <a:buNone/>
            </a:pPr>
            <a:endParaRPr lang="en-US" altLang="ja-JP" sz="1200" dirty="0">
              <a:latin typeface="游ゴシック" panose="020B0400000000000000" pitchFamily="50" charset="-128"/>
              <a:ea typeface="游ゴシック" panose="020B0400000000000000" pitchFamily="50" charset="-128"/>
            </a:endParaRPr>
          </a:p>
          <a:p>
            <a:pPr marL="0" indent="0">
              <a:buNone/>
            </a:pPr>
            <a:r>
              <a:rPr lang="ja-JP" altLang="en-US" sz="1200" b="1" u="sng" dirty="0">
                <a:latin typeface="游ゴシック" panose="020B0400000000000000" pitchFamily="50" charset="-128"/>
                <a:ea typeface="游ゴシック" panose="020B0400000000000000" pitchFamily="50" charset="-128"/>
              </a:rPr>
              <a:t>■納品先：</a:t>
            </a:r>
            <a:endParaRPr lang="en-US" altLang="ja-JP" sz="1200" b="1" u="sng" dirty="0">
              <a:latin typeface="游ゴシック" panose="020B0400000000000000" pitchFamily="50" charset="-128"/>
              <a:ea typeface="游ゴシック" panose="020B0400000000000000" pitchFamily="50" charset="-128"/>
            </a:endParaRPr>
          </a:p>
          <a:p>
            <a:pPr marL="0" indent="0">
              <a:buNone/>
            </a:pPr>
            <a:r>
              <a:rPr lang="ja-JP" altLang="en-US" sz="1200" dirty="0">
                <a:latin typeface="游ゴシック" panose="020B0400000000000000" pitchFamily="50" charset="-128"/>
                <a:ea typeface="游ゴシック" panose="020B0400000000000000" pitchFamily="50" charset="-128"/>
              </a:rPr>
              <a:t>メディアビジネス推進部 ネイティブタイアップ担当　✉ </a:t>
            </a:r>
            <a:r>
              <a:rPr lang="en-US" altLang="ja-JP" sz="1200" dirty="0">
                <a:latin typeface="游ゴシック" panose="020B0400000000000000" pitchFamily="50" charset="-128"/>
                <a:ea typeface="游ゴシック" panose="020B0400000000000000" pitchFamily="50" charset="-128"/>
                <a:hlinkClick r:id="rId2"/>
              </a:rPr>
              <a:t>nxt-ntv@nikkeibp.co.jp</a:t>
            </a:r>
            <a:endParaRPr lang="en-US" altLang="ja-JP" sz="1200" dirty="0">
              <a:latin typeface="游ゴシック" panose="020B0400000000000000" pitchFamily="50" charset="-128"/>
              <a:ea typeface="游ゴシック" panose="020B0400000000000000" pitchFamily="50" charset="-128"/>
            </a:endParaRPr>
          </a:p>
          <a:p>
            <a:pPr marL="0" indent="0">
              <a:buNone/>
            </a:pPr>
            <a:r>
              <a:rPr lang="en-US" altLang="ja-JP" sz="1200" dirty="0">
                <a:latin typeface="游ゴシック" panose="020B0400000000000000" pitchFamily="50" charset="-128"/>
                <a:ea typeface="游ゴシック" panose="020B0400000000000000" pitchFamily="50" charset="-128"/>
              </a:rPr>
              <a:t>※</a:t>
            </a:r>
            <a:r>
              <a:rPr lang="ja-JP" altLang="en-US" sz="1200" dirty="0">
                <a:latin typeface="游ゴシック" panose="020B0400000000000000" pitchFamily="50" charset="-128"/>
                <a:ea typeface="游ゴシック" panose="020B0400000000000000" pitchFamily="50" charset="-128"/>
              </a:rPr>
              <a:t>メールタイトルを</a:t>
            </a:r>
            <a:endParaRPr lang="en-US" altLang="ja-JP" sz="1200" dirty="0">
              <a:latin typeface="游ゴシック" panose="020B0400000000000000" pitchFamily="50" charset="-128"/>
              <a:ea typeface="游ゴシック" panose="020B0400000000000000" pitchFamily="50" charset="-128"/>
            </a:endParaRPr>
          </a:p>
          <a:p>
            <a:pPr marL="0" indent="0">
              <a:buNone/>
            </a:pPr>
            <a:r>
              <a:rPr lang="en-US" altLang="ja-JP" sz="1200" b="1" dirty="0">
                <a:solidFill>
                  <a:schemeClr val="tx2">
                    <a:lumMod val="60000"/>
                    <a:lumOff val="40000"/>
                  </a:schemeClr>
                </a:solidFill>
                <a:latin typeface="游ゴシック" panose="020B0400000000000000" pitchFamily="50" charset="-128"/>
                <a:ea typeface="游ゴシック" panose="020B0400000000000000" pitchFamily="50" charset="-128"/>
              </a:rPr>
              <a:t>【</a:t>
            </a:r>
            <a:r>
              <a:rPr lang="ja-JP" altLang="en-US" sz="1200" b="1" dirty="0">
                <a:solidFill>
                  <a:schemeClr val="tx2">
                    <a:lumMod val="60000"/>
                    <a:lumOff val="40000"/>
                  </a:schemeClr>
                </a:solidFill>
                <a:latin typeface="游ゴシック" panose="020B0400000000000000" pitchFamily="50" charset="-128"/>
                <a:ea typeface="游ゴシック" panose="020B0400000000000000" pitchFamily="50" charset="-128"/>
              </a:rPr>
              <a:t>投稿依頼</a:t>
            </a:r>
            <a:r>
              <a:rPr lang="en-US" altLang="ja-JP" sz="1200" b="1" dirty="0">
                <a:solidFill>
                  <a:schemeClr val="tx2">
                    <a:lumMod val="60000"/>
                    <a:lumOff val="40000"/>
                  </a:schemeClr>
                </a:solidFill>
                <a:latin typeface="游ゴシック" panose="020B0400000000000000" pitchFamily="50" charset="-128"/>
                <a:ea typeface="游ゴシック" panose="020B0400000000000000" pitchFamily="50" charset="-128"/>
              </a:rPr>
              <a:t>】</a:t>
            </a:r>
            <a:r>
              <a:rPr lang="ja-JP" altLang="en-US" sz="1200" b="1" dirty="0">
                <a:solidFill>
                  <a:schemeClr val="tx2">
                    <a:lumMod val="60000"/>
                    <a:lumOff val="40000"/>
                  </a:schemeClr>
                </a:solidFill>
                <a:latin typeface="游ゴシック" panose="020B0400000000000000" pitchFamily="50" charset="-128"/>
                <a:ea typeface="游ゴシック" panose="020B0400000000000000" pitchFamily="50" charset="-128"/>
              </a:rPr>
              <a:t>案件番号：掲載期間：日経クロステック ネイティブ（カテゴリー）：広告主名：案件名</a:t>
            </a:r>
            <a:endParaRPr lang="en-US" altLang="ja-JP" sz="1200" dirty="0">
              <a:solidFill>
                <a:schemeClr val="tx2">
                  <a:lumMod val="60000"/>
                  <a:lumOff val="40000"/>
                </a:schemeClr>
              </a:solidFill>
              <a:latin typeface="游ゴシック" panose="020B0400000000000000" pitchFamily="50" charset="-128"/>
              <a:ea typeface="游ゴシック" panose="020B0400000000000000" pitchFamily="50" charset="-128"/>
            </a:endParaRPr>
          </a:p>
          <a:p>
            <a:pPr marL="0" indent="0">
              <a:buNone/>
            </a:pPr>
            <a:r>
              <a:rPr lang="ja-JP" altLang="en-US" sz="1200" dirty="0">
                <a:latin typeface="游ゴシック" panose="020B0400000000000000" pitchFamily="50" charset="-128"/>
                <a:ea typeface="游ゴシック" panose="020B0400000000000000" pitchFamily="50" charset="-128"/>
              </a:rPr>
              <a:t>として送信してください</a:t>
            </a:r>
            <a:endParaRPr lang="en-US" altLang="ja-JP" sz="1200" dirty="0">
              <a:latin typeface="游ゴシック" panose="020B0400000000000000" pitchFamily="50" charset="-128"/>
              <a:ea typeface="游ゴシック" panose="020B0400000000000000" pitchFamily="50" charset="-128"/>
            </a:endParaRPr>
          </a:p>
          <a:p>
            <a:pPr marL="0" indent="0">
              <a:buNone/>
            </a:pPr>
            <a:endParaRPr lang="en-US" altLang="ja-JP" sz="1200" b="1" u="sng" dirty="0"/>
          </a:p>
          <a:p>
            <a:pPr marL="0" indent="0">
              <a:buNone/>
            </a:pPr>
            <a:r>
              <a:rPr lang="ja-JP" altLang="en-US" sz="1200" b="1" u="sng" dirty="0"/>
              <a:t>▼ </a:t>
            </a:r>
            <a:r>
              <a:rPr lang="ja-JP" altLang="en-US" sz="1200" b="1" u="sng" dirty="0">
                <a:latin typeface="游ゴシック" panose="020B0400000000000000" pitchFamily="50" charset="-128"/>
                <a:ea typeface="游ゴシック" panose="020B0400000000000000" pitchFamily="50" charset="-128"/>
              </a:rPr>
              <a:t>テキスト原稿と指示書（</a:t>
            </a:r>
            <a:r>
              <a:rPr lang="en-US" altLang="ja-JP" sz="1200" b="1" u="sng" dirty="0">
                <a:latin typeface="游ゴシック" panose="020B0400000000000000" pitchFamily="50" charset="-128"/>
                <a:ea typeface="游ゴシック" panose="020B0400000000000000" pitchFamily="50" charset="-128"/>
              </a:rPr>
              <a:t>WORD</a:t>
            </a:r>
            <a:r>
              <a:rPr lang="ja-JP" altLang="en-US" sz="1200" b="1" u="sng" dirty="0">
                <a:latin typeface="游ゴシック" panose="020B0400000000000000" pitchFamily="50" charset="-128"/>
                <a:ea typeface="游ゴシック" panose="020B0400000000000000" pitchFamily="50" charset="-128"/>
              </a:rPr>
              <a:t>原稿</a:t>
            </a:r>
            <a:r>
              <a:rPr lang="ja-JP" altLang="en-US" sz="1200" u="sng" dirty="0">
                <a:latin typeface="游ゴシック" panose="020B0400000000000000" pitchFamily="50" charset="-128"/>
                <a:ea typeface="游ゴシック" panose="020B0400000000000000" pitchFamily="50" charset="-128"/>
              </a:rPr>
              <a:t>）</a:t>
            </a:r>
            <a:endParaRPr lang="en-US" altLang="ja-JP" sz="1200" u="sng" dirty="0">
              <a:latin typeface="游ゴシック" panose="020B0400000000000000" pitchFamily="50" charset="-128"/>
              <a:ea typeface="游ゴシック" panose="020B0400000000000000" pitchFamily="50" charset="-128"/>
            </a:endParaRPr>
          </a:p>
          <a:p>
            <a:pPr marL="0" indent="0">
              <a:buNone/>
            </a:pPr>
            <a:r>
              <a:rPr lang="ja-JP" altLang="en-US" sz="1200" dirty="0">
                <a:latin typeface="游ゴシック" panose="020B0400000000000000" pitchFamily="50" charset="-128"/>
                <a:ea typeface="游ゴシック" panose="020B0400000000000000" pitchFamily="50" charset="-128"/>
              </a:rPr>
              <a:t>　</a:t>
            </a:r>
            <a:endParaRPr lang="en-US" altLang="ja-JP" sz="1200" dirty="0">
              <a:latin typeface="游ゴシック" panose="020B0400000000000000" pitchFamily="50" charset="-128"/>
              <a:ea typeface="游ゴシック" panose="020B0400000000000000" pitchFamily="50" charset="-128"/>
            </a:endParaRPr>
          </a:p>
          <a:p>
            <a:pPr marL="0" indent="0">
              <a:buNone/>
            </a:pPr>
            <a:endParaRPr lang="en-US" altLang="ja-JP" sz="1200" b="1" u="sng" dirty="0">
              <a:latin typeface="游ゴシック" panose="020B0400000000000000" pitchFamily="50" charset="-128"/>
              <a:ea typeface="游ゴシック" panose="020B0400000000000000" pitchFamily="50" charset="-128"/>
            </a:endParaRPr>
          </a:p>
          <a:p>
            <a:pPr marL="0" indent="0">
              <a:buNone/>
            </a:pPr>
            <a:r>
              <a:rPr lang="ja-JP" altLang="en-US" sz="1200" b="1" u="sng" dirty="0"/>
              <a:t>▼ </a:t>
            </a:r>
            <a:r>
              <a:rPr lang="ja-JP" altLang="en-US" sz="1200" b="1" u="sng" dirty="0">
                <a:latin typeface="游ゴシック" panose="020B0400000000000000" pitchFamily="50" charset="-128"/>
                <a:ea typeface="游ゴシック" panose="020B0400000000000000" pitchFamily="50" charset="-128"/>
              </a:rPr>
              <a:t>画像データ</a:t>
            </a:r>
            <a:endParaRPr lang="en-US" altLang="ja-JP" sz="1200" b="1" u="sng" dirty="0">
              <a:latin typeface="游ゴシック" panose="020B0400000000000000" pitchFamily="50" charset="-128"/>
              <a:ea typeface="游ゴシック" panose="020B0400000000000000" pitchFamily="50" charset="-128"/>
            </a:endParaRPr>
          </a:p>
          <a:p>
            <a:pPr marL="0" indent="0">
              <a:buNone/>
            </a:pPr>
            <a:r>
              <a:rPr lang="ja-JP" altLang="en-US" sz="1200" dirty="0">
                <a:latin typeface="游ゴシック" panose="020B0400000000000000" pitchFamily="50" charset="-128"/>
                <a:ea typeface="游ゴシック" panose="020B0400000000000000" pitchFamily="50" charset="-128"/>
              </a:rPr>
              <a:t>　</a:t>
            </a:r>
            <a:endParaRPr lang="en-US" altLang="ja-JP" sz="1200" dirty="0">
              <a:latin typeface="游ゴシック" panose="020B0400000000000000" pitchFamily="50" charset="-128"/>
              <a:ea typeface="游ゴシック" panose="020B0400000000000000" pitchFamily="50" charset="-128"/>
            </a:endParaRPr>
          </a:p>
          <a:p>
            <a:pPr marL="0" indent="0">
              <a:buNone/>
            </a:pPr>
            <a:endParaRPr lang="en-US" altLang="ja-JP" sz="1200" b="1" u="sng" dirty="0"/>
          </a:p>
          <a:p>
            <a:pPr marL="0" indent="0">
              <a:buNone/>
            </a:pPr>
            <a:endParaRPr lang="en-US" altLang="ja-JP" sz="1200" b="1" u="sng" dirty="0"/>
          </a:p>
          <a:p>
            <a:pPr marL="0" indent="0">
              <a:buNone/>
            </a:pPr>
            <a:endParaRPr lang="en-US" altLang="ja-JP" sz="1200" b="1" u="sng" dirty="0"/>
          </a:p>
          <a:p>
            <a:pPr marL="0" indent="0">
              <a:buNone/>
            </a:pPr>
            <a:endParaRPr lang="en-US" altLang="ja-JP" sz="1200" b="1" u="sng" dirty="0"/>
          </a:p>
          <a:p>
            <a:pPr marL="0" indent="0">
              <a:buNone/>
            </a:pPr>
            <a:endParaRPr lang="en-US" altLang="ja-JP" sz="1200" b="1" u="sng" dirty="0"/>
          </a:p>
          <a:p>
            <a:pPr marL="0" indent="0">
              <a:buNone/>
            </a:pPr>
            <a:endParaRPr lang="en-US" altLang="ja-JP" sz="1200" b="1" u="sng" dirty="0"/>
          </a:p>
          <a:p>
            <a:pPr marL="0" indent="0">
              <a:buNone/>
            </a:pPr>
            <a:endParaRPr lang="en-US" altLang="ja-JP" sz="1200" b="1" u="sng" dirty="0"/>
          </a:p>
          <a:p>
            <a:pPr marL="0" indent="0">
              <a:buNone/>
            </a:pPr>
            <a:endParaRPr lang="en-US" altLang="ja-JP" sz="1200" b="1" u="sng" dirty="0"/>
          </a:p>
          <a:p>
            <a:pPr marL="0" indent="0">
              <a:buNone/>
            </a:pPr>
            <a:r>
              <a:rPr lang="ja-JP" altLang="en-US" sz="1200" b="1" u="sng" dirty="0"/>
              <a:t>▼ </a:t>
            </a:r>
            <a:r>
              <a:rPr lang="ja-JP" altLang="en-US" sz="1200" b="1" u="sng" dirty="0">
                <a:latin typeface="游ゴシック" panose="020B0400000000000000" pitchFamily="50" charset="-128"/>
                <a:ea typeface="游ゴシック" panose="020B0400000000000000" pitchFamily="50" charset="-128"/>
              </a:rPr>
              <a:t>クリックカウント対照表</a:t>
            </a:r>
            <a:endParaRPr lang="en-US" altLang="ja-JP" sz="1200" b="1" u="sng" dirty="0">
              <a:latin typeface="游ゴシック" panose="020B0400000000000000" pitchFamily="50" charset="-128"/>
              <a:ea typeface="游ゴシック" panose="020B0400000000000000" pitchFamily="50" charset="-128"/>
            </a:endParaRPr>
          </a:p>
          <a:p>
            <a:pPr marL="0" indent="0">
              <a:buNone/>
            </a:pPr>
            <a:endParaRPr lang="en-US" altLang="ja-JP" sz="1200" b="1" u="sng" dirty="0">
              <a:latin typeface="游ゴシック" panose="020B0400000000000000" pitchFamily="50" charset="-128"/>
              <a:ea typeface="游ゴシック" panose="020B0400000000000000" pitchFamily="50" charset="-128"/>
            </a:endParaRPr>
          </a:p>
          <a:p>
            <a:pPr marL="0" indent="0">
              <a:buNone/>
            </a:pPr>
            <a:endParaRPr lang="en-US" altLang="ja-JP" sz="1200" b="1" u="sng" dirty="0">
              <a:latin typeface="游ゴシック" panose="020B0400000000000000" pitchFamily="50" charset="-128"/>
              <a:ea typeface="游ゴシック" panose="020B0400000000000000" pitchFamily="50" charset="-128"/>
            </a:endParaRPr>
          </a:p>
          <a:p>
            <a:pPr marL="0" indent="0">
              <a:buNone/>
            </a:pPr>
            <a:endParaRPr lang="en-US" altLang="ja-JP" sz="1200" b="1" u="sng" dirty="0">
              <a:latin typeface="游ゴシック" panose="020B0400000000000000" pitchFamily="50" charset="-128"/>
              <a:ea typeface="游ゴシック" panose="020B0400000000000000" pitchFamily="50" charset="-128"/>
            </a:endParaRPr>
          </a:p>
        </p:txBody>
      </p:sp>
      <p:graphicFrame>
        <p:nvGraphicFramePr>
          <p:cNvPr id="11" name="表 10">
            <a:extLst>
              <a:ext uri="{FF2B5EF4-FFF2-40B4-BE49-F238E27FC236}">
                <a16:creationId xmlns:a16="http://schemas.microsoft.com/office/drawing/2014/main" id="{3D23DDE7-E34A-4A6F-A684-F7B13199EB5F}"/>
              </a:ext>
            </a:extLst>
          </p:cNvPr>
          <p:cNvGraphicFramePr>
            <a:graphicFrameLocks noGrp="1"/>
          </p:cNvGraphicFramePr>
          <p:nvPr/>
        </p:nvGraphicFramePr>
        <p:xfrm>
          <a:off x="1230355" y="4161719"/>
          <a:ext cx="7490992" cy="1384499"/>
        </p:xfrm>
        <a:graphic>
          <a:graphicData uri="http://schemas.openxmlformats.org/drawingml/2006/table">
            <a:tbl>
              <a:tblPr firstRow="1" bandRow="1">
                <a:tableStyleId>{3B4B98B0-60AC-42C2-AFA5-B58CD77FA1E5}</a:tableStyleId>
              </a:tblPr>
              <a:tblGrid>
                <a:gridCol w="879743">
                  <a:extLst>
                    <a:ext uri="{9D8B030D-6E8A-4147-A177-3AD203B41FA5}">
                      <a16:colId xmlns:a16="http://schemas.microsoft.com/office/drawing/2014/main" val="1690908510"/>
                    </a:ext>
                  </a:extLst>
                </a:gridCol>
                <a:gridCol w="879743">
                  <a:extLst>
                    <a:ext uri="{9D8B030D-6E8A-4147-A177-3AD203B41FA5}">
                      <a16:colId xmlns:a16="http://schemas.microsoft.com/office/drawing/2014/main" val="4140586939"/>
                    </a:ext>
                  </a:extLst>
                </a:gridCol>
                <a:gridCol w="2180885">
                  <a:extLst>
                    <a:ext uri="{9D8B030D-6E8A-4147-A177-3AD203B41FA5}">
                      <a16:colId xmlns:a16="http://schemas.microsoft.com/office/drawing/2014/main" val="2356800465"/>
                    </a:ext>
                  </a:extLst>
                </a:gridCol>
                <a:gridCol w="3550621">
                  <a:extLst>
                    <a:ext uri="{9D8B030D-6E8A-4147-A177-3AD203B41FA5}">
                      <a16:colId xmlns:a16="http://schemas.microsoft.com/office/drawing/2014/main" val="3950282121"/>
                    </a:ext>
                  </a:extLst>
                </a:gridCol>
              </a:tblGrid>
              <a:tr h="271979">
                <a:tc>
                  <a:txBody>
                    <a:bodyPr/>
                    <a:lstStyle/>
                    <a:p>
                      <a:pPr algn="ctr"/>
                      <a:r>
                        <a:rPr kumimoji="1" lang="ja-JP" altLang="en-US" sz="1000">
                          <a:latin typeface="游ゴシック" panose="020B0400000000000000" pitchFamily="50" charset="-128"/>
                          <a:ea typeface="游ゴシック" panose="020B0400000000000000" pitchFamily="50" charset="-128"/>
                        </a:rPr>
                        <a:t>画像種類</a:t>
                      </a:r>
                      <a:endParaRPr kumimoji="1" lang="ja-JP" altLang="en-US" sz="1000">
                        <a:solidFill>
                          <a:schemeClr val="tx1"/>
                        </a:solidFill>
                        <a:latin typeface="游ゴシック" panose="020B0400000000000000" pitchFamily="50" charset="-128"/>
                        <a:ea typeface="游ゴシック" panose="020B0400000000000000" pitchFamily="50" charset="-128"/>
                      </a:endParaRP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r>
                        <a:rPr kumimoji="1" lang="ja-JP" altLang="en-US" sz="1000">
                          <a:latin typeface="游ゴシック" panose="020B0400000000000000" pitchFamily="50" charset="-128"/>
                          <a:ea typeface="游ゴシック" panose="020B0400000000000000" pitchFamily="50" charset="-128"/>
                        </a:rPr>
                        <a:t>ファイル名</a:t>
                      </a:r>
                      <a:endParaRPr kumimoji="1" lang="ja-JP" altLang="en-US" sz="1000">
                        <a:solidFill>
                          <a:schemeClr val="tx1"/>
                        </a:solidFill>
                        <a:latin typeface="游ゴシック" panose="020B0400000000000000" pitchFamily="50" charset="-128"/>
                        <a:ea typeface="游ゴシック" panose="020B0400000000000000" pitchFamily="50" charset="-128"/>
                      </a:endParaRP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r>
                        <a:rPr kumimoji="1" lang="ja-JP" altLang="en-US" sz="1000">
                          <a:latin typeface="游ゴシック" panose="020B0400000000000000" pitchFamily="50" charset="-128"/>
                          <a:ea typeface="游ゴシック" panose="020B0400000000000000" pitchFamily="50" charset="-128"/>
                        </a:rPr>
                        <a:t>サイズ</a:t>
                      </a:r>
                      <a:endParaRPr kumimoji="1" lang="ja-JP" altLang="en-US" sz="1000">
                        <a:solidFill>
                          <a:schemeClr val="tx1"/>
                        </a:solidFill>
                        <a:latin typeface="游ゴシック" panose="020B0400000000000000" pitchFamily="50" charset="-128"/>
                        <a:ea typeface="游ゴシック" panose="020B0400000000000000" pitchFamily="50" charset="-128"/>
                      </a:endParaRP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r>
                        <a:rPr kumimoji="1" lang="ja-JP" altLang="en-US" sz="1000">
                          <a:latin typeface="游ゴシック" panose="020B0400000000000000" pitchFamily="50" charset="-128"/>
                          <a:ea typeface="游ゴシック" panose="020B0400000000000000" pitchFamily="50" charset="-128"/>
                        </a:rPr>
                        <a:t>備考</a:t>
                      </a:r>
                      <a:endParaRPr kumimoji="1" lang="ja-JP" altLang="en-US" sz="1000">
                        <a:solidFill>
                          <a:schemeClr val="tx1"/>
                        </a:solidFill>
                        <a:latin typeface="游ゴシック" panose="020B0400000000000000" pitchFamily="50" charset="-128"/>
                        <a:ea typeface="游ゴシック" panose="020B0400000000000000" pitchFamily="50" charset="-128"/>
                      </a:endParaRP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2516454856"/>
                  </a:ext>
                </a:extLst>
              </a:tr>
              <a:tr h="370840">
                <a:tc>
                  <a:txBody>
                    <a:bodyPr/>
                    <a:lstStyle/>
                    <a:p>
                      <a:r>
                        <a:rPr kumimoji="1" lang="ja-JP" altLang="en-US" sz="1000">
                          <a:latin typeface="游ゴシック" panose="020B0400000000000000" pitchFamily="50" charset="-128"/>
                          <a:ea typeface="游ゴシック" panose="020B0400000000000000" pitchFamily="50" charset="-128"/>
                        </a:rPr>
                        <a:t>代表画像小</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r>
                        <a:rPr kumimoji="1" lang="en-US" altLang="ja-JP" sz="1000" dirty="0">
                          <a:latin typeface="游ゴシック" panose="020B0400000000000000" pitchFamily="50" charset="-128"/>
                          <a:ea typeface="游ゴシック" panose="020B0400000000000000" pitchFamily="50" charset="-128"/>
                        </a:rPr>
                        <a:t>top.jpg</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r>
                        <a:rPr kumimoji="1" lang="en-US" altLang="ja-JP" sz="1000" dirty="0">
                          <a:latin typeface="游ゴシック" panose="020B0400000000000000" pitchFamily="50" charset="-128"/>
                          <a:ea typeface="游ゴシック" panose="020B0400000000000000" pitchFamily="50" charset="-128"/>
                        </a:rPr>
                        <a:t>800*600</a:t>
                      </a:r>
                      <a:r>
                        <a:rPr kumimoji="1" lang="ja-JP" altLang="en-US" sz="1000">
                          <a:latin typeface="游ゴシック" panose="020B0400000000000000" pitchFamily="50" charset="-128"/>
                          <a:ea typeface="游ゴシック" panose="020B0400000000000000" pitchFamily="50" charset="-128"/>
                        </a:rPr>
                        <a:t>（左右</a:t>
                      </a:r>
                      <a:r>
                        <a:rPr kumimoji="1" lang="en-US" altLang="ja-JP" sz="1000" dirty="0">
                          <a:latin typeface="游ゴシック" panose="020B0400000000000000" pitchFamily="50" charset="-128"/>
                          <a:ea typeface="游ゴシック" panose="020B0400000000000000" pitchFamily="50" charset="-128"/>
                        </a:rPr>
                        <a:t>*</a:t>
                      </a:r>
                      <a:r>
                        <a:rPr kumimoji="1" lang="ja-JP" altLang="en-US" sz="1000">
                          <a:latin typeface="游ゴシック" panose="020B0400000000000000" pitchFamily="50" charset="-128"/>
                          <a:ea typeface="游ゴシック" panose="020B0400000000000000" pitchFamily="50" charset="-128"/>
                        </a:rPr>
                        <a:t>天地）</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kumimoji="1" lang="ja-JP" altLang="en-US" sz="1000">
                          <a:latin typeface="游ゴシック" panose="020B0400000000000000" pitchFamily="50" charset="-128"/>
                          <a:ea typeface="游ゴシック" panose="020B0400000000000000" pitchFamily="50" charset="-128"/>
                        </a:rPr>
                        <a:t>サイト内のトップやランキングのサムネイル表示に利用</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98087264"/>
                  </a:ext>
                </a:extLst>
              </a:tr>
              <a:tr h="370840">
                <a:tc>
                  <a:txBody>
                    <a:bodyPr/>
                    <a:lstStyle/>
                    <a:p>
                      <a:r>
                        <a:rPr kumimoji="1" lang="ja-JP" altLang="en-US" sz="1000">
                          <a:latin typeface="游ゴシック" panose="020B0400000000000000" pitchFamily="50" charset="-128"/>
                          <a:ea typeface="游ゴシック" panose="020B0400000000000000" pitchFamily="50" charset="-128"/>
                        </a:rPr>
                        <a:t>代表画像中</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1" lang="en-US" altLang="ja-JP" sz="1000" dirty="0">
                          <a:latin typeface="游ゴシック" panose="020B0400000000000000" pitchFamily="50" charset="-128"/>
                          <a:ea typeface="游ゴシック" panose="020B0400000000000000" pitchFamily="50" charset="-128"/>
                        </a:rPr>
                        <a:t>topm.jpg</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r>
                        <a:rPr kumimoji="1" lang="en-US" altLang="ja-JP" sz="1000" dirty="0">
                          <a:latin typeface="游ゴシック" panose="020B0400000000000000" pitchFamily="50" charset="-128"/>
                          <a:ea typeface="游ゴシック" panose="020B0400000000000000" pitchFamily="50" charset="-128"/>
                        </a:rPr>
                        <a:t>1600*900(</a:t>
                      </a:r>
                      <a:r>
                        <a:rPr kumimoji="1" lang="ja-JP" altLang="en-US" sz="1000" dirty="0">
                          <a:latin typeface="游ゴシック" panose="020B0400000000000000" pitchFamily="50" charset="-128"/>
                          <a:ea typeface="游ゴシック" panose="020B0400000000000000" pitchFamily="50" charset="-128"/>
                        </a:rPr>
                        <a:t>左右</a:t>
                      </a:r>
                      <a:r>
                        <a:rPr kumimoji="1" lang="en-US" altLang="ja-JP" sz="1000" dirty="0">
                          <a:latin typeface="游ゴシック" panose="020B0400000000000000" pitchFamily="50" charset="-128"/>
                          <a:ea typeface="游ゴシック" panose="020B0400000000000000" pitchFamily="50" charset="-128"/>
                        </a:rPr>
                        <a:t>*</a:t>
                      </a:r>
                      <a:r>
                        <a:rPr kumimoji="1" lang="ja-JP" altLang="en-US" sz="1000" dirty="0">
                          <a:latin typeface="游ゴシック" panose="020B0400000000000000" pitchFamily="50" charset="-128"/>
                          <a:ea typeface="游ゴシック" panose="020B0400000000000000" pitchFamily="50" charset="-128"/>
                        </a:rPr>
                        <a:t>天地）</a:t>
                      </a:r>
                      <a:endParaRPr kumimoji="1" lang="en-US" altLang="ja-JP" sz="1000" dirty="0">
                        <a:latin typeface="游ゴシック" panose="020B0400000000000000" pitchFamily="50" charset="-128"/>
                        <a:ea typeface="游ゴシック" panose="020B0400000000000000" pitchFamily="50" charset="-128"/>
                      </a:endParaRP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kumimoji="1" lang="en-US" altLang="ja-JP" sz="1000" dirty="0">
                          <a:latin typeface="游ゴシック" panose="020B0400000000000000" pitchFamily="50" charset="-128"/>
                          <a:ea typeface="游ゴシック" panose="020B0400000000000000" pitchFamily="50" charset="-128"/>
                        </a:rPr>
                        <a:t>Facebook</a:t>
                      </a:r>
                      <a:r>
                        <a:rPr kumimoji="1" lang="ja-JP" altLang="en-US" sz="1000">
                          <a:latin typeface="游ゴシック" panose="020B0400000000000000" pitchFamily="50" charset="-128"/>
                          <a:ea typeface="游ゴシック" panose="020B0400000000000000" pitchFamily="50" charset="-128"/>
                        </a:rPr>
                        <a:t>や</a:t>
                      </a:r>
                      <a:r>
                        <a:rPr kumimoji="1" lang="en-US" altLang="ja-JP" sz="1000" dirty="0">
                          <a:latin typeface="游ゴシック" panose="020B0400000000000000" pitchFamily="50" charset="-128"/>
                          <a:ea typeface="游ゴシック" panose="020B0400000000000000" pitchFamily="50" charset="-128"/>
                        </a:rPr>
                        <a:t>Twitter</a:t>
                      </a:r>
                      <a:r>
                        <a:rPr kumimoji="1" lang="ja-JP" altLang="en-US" sz="1000">
                          <a:latin typeface="游ゴシック" panose="020B0400000000000000" pitchFamily="50" charset="-128"/>
                          <a:ea typeface="游ゴシック" panose="020B0400000000000000" pitchFamily="50" charset="-128"/>
                        </a:rPr>
                        <a:t>などでシェアされるときに利用</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2503659218"/>
                  </a:ext>
                </a:extLst>
              </a:tr>
              <a:tr h="370840">
                <a:tc>
                  <a:txBody>
                    <a:bodyPr/>
                    <a:lstStyle/>
                    <a:p>
                      <a:r>
                        <a:rPr kumimoji="1" lang="ja-JP" altLang="en-US" sz="1000">
                          <a:latin typeface="游ゴシック" panose="020B0400000000000000" pitchFamily="50" charset="-128"/>
                          <a:ea typeface="游ゴシック" panose="020B0400000000000000" pitchFamily="50" charset="-128"/>
                        </a:rPr>
                        <a:t>本文中画像</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r>
                        <a:rPr kumimoji="1" lang="ja-JP" altLang="en-US" sz="1000">
                          <a:latin typeface="游ゴシック" panose="020B0400000000000000" pitchFamily="50" charset="-128"/>
                          <a:ea typeface="游ゴシック" panose="020B0400000000000000" pitchFamily="50" charset="-128"/>
                        </a:rPr>
                        <a:t>任意</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r>
                        <a:rPr kumimoji="1" lang="ja-JP" altLang="en-US" sz="1000">
                          <a:latin typeface="游ゴシック" panose="020B0400000000000000" pitchFamily="50" charset="-128"/>
                          <a:ea typeface="游ゴシック" panose="020B0400000000000000" pitchFamily="50" charset="-128"/>
                        </a:rPr>
                        <a:t>最大２</a:t>
                      </a:r>
                      <a:r>
                        <a:rPr kumimoji="1" lang="en-US" altLang="ja-JP" sz="1000" dirty="0">
                          <a:latin typeface="游ゴシック" panose="020B0400000000000000" pitchFamily="50" charset="-128"/>
                          <a:ea typeface="游ゴシック" panose="020B0400000000000000" pitchFamily="50" charset="-128"/>
                        </a:rPr>
                        <a:t>MB</a:t>
                      </a:r>
                      <a:endParaRPr kumimoji="1" lang="ja-JP" altLang="en-US" sz="1000">
                        <a:latin typeface="游ゴシック" panose="020B0400000000000000" pitchFamily="50" charset="-128"/>
                        <a:ea typeface="游ゴシック" panose="020B0400000000000000" pitchFamily="50" charset="-128"/>
                      </a:endParaRP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endParaRPr kumimoji="1" lang="ja-JP" altLang="en-US" sz="1000" dirty="0">
                        <a:latin typeface="游ゴシック" panose="020B0400000000000000" pitchFamily="50" charset="-128"/>
                        <a:ea typeface="游ゴシック" panose="020B0400000000000000" pitchFamily="50" charset="-128"/>
                      </a:endParaRP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2716018812"/>
                  </a:ext>
                </a:extLst>
              </a:tr>
            </a:tbl>
          </a:graphicData>
        </a:graphic>
      </p:graphicFrame>
      <p:sp>
        <p:nvSpPr>
          <p:cNvPr id="3" name="スライド番号プレースホルダー 2">
            <a:extLst>
              <a:ext uri="{FF2B5EF4-FFF2-40B4-BE49-F238E27FC236}">
                <a16:creationId xmlns:a16="http://schemas.microsoft.com/office/drawing/2014/main" id="{B83B9143-2214-49CC-8A8A-B16B775E26FF}"/>
              </a:ext>
            </a:extLst>
          </p:cNvPr>
          <p:cNvSpPr>
            <a:spLocks noGrp="1"/>
          </p:cNvSpPr>
          <p:nvPr>
            <p:ph type="sldNum" sz="quarter" idx="12"/>
          </p:nvPr>
        </p:nvSpPr>
        <p:spPr/>
        <p:txBody>
          <a:bodyPr/>
          <a:lstStyle/>
          <a:p>
            <a:fld id="{F44BBF4E-D3A2-4DCA-9F57-CC6AF0EC048B}" type="slidenum">
              <a:rPr lang="en-US" smtClean="0"/>
              <a:t>27</a:t>
            </a:fld>
            <a:endParaRPr lang="en-US" dirty="0"/>
          </a:p>
        </p:txBody>
      </p:sp>
      <p:pic>
        <p:nvPicPr>
          <p:cNvPr id="13" name="Picture 2" descr="https://www.nikkeibp.co.jp/images/houjin/ad/2017/logo/NXT.png">
            <a:extLst>
              <a:ext uri="{FF2B5EF4-FFF2-40B4-BE49-F238E27FC236}">
                <a16:creationId xmlns:a16="http://schemas.microsoft.com/office/drawing/2014/main" id="{C33DAC0E-76F9-4F0D-8AB9-F8293C1EFF0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46504" y="408724"/>
            <a:ext cx="1258957" cy="2140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0476900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正方形/長方形 7">
            <a:extLst>
              <a:ext uri="{FF2B5EF4-FFF2-40B4-BE49-F238E27FC236}">
                <a16:creationId xmlns:a16="http://schemas.microsoft.com/office/drawing/2014/main" id="{5FC0B054-95FA-4073-AEE9-38E979F457EE}"/>
              </a:ext>
            </a:extLst>
          </p:cNvPr>
          <p:cNvSpPr/>
          <p:nvPr/>
        </p:nvSpPr>
        <p:spPr>
          <a:xfrm>
            <a:off x="609600" y="0"/>
            <a:ext cx="85344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正方形/長方形 15">
            <a:extLst>
              <a:ext uri="{FF2B5EF4-FFF2-40B4-BE49-F238E27FC236}">
                <a16:creationId xmlns:a16="http://schemas.microsoft.com/office/drawing/2014/main" id="{73A3727C-8ED1-449A-98A9-61BD35214105}"/>
              </a:ext>
            </a:extLst>
          </p:cNvPr>
          <p:cNvSpPr/>
          <p:nvPr/>
        </p:nvSpPr>
        <p:spPr>
          <a:xfrm>
            <a:off x="825826" y="960162"/>
            <a:ext cx="8066383" cy="564247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タイトル 6">
            <a:extLst>
              <a:ext uri="{FF2B5EF4-FFF2-40B4-BE49-F238E27FC236}">
                <a16:creationId xmlns:a16="http://schemas.microsoft.com/office/drawing/2014/main" id="{CC0C1541-7417-4C57-B1B9-33BC7CFD064A}"/>
              </a:ext>
            </a:extLst>
          </p:cNvPr>
          <p:cNvSpPr>
            <a:spLocks noGrp="1"/>
          </p:cNvSpPr>
          <p:nvPr>
            <p:ph type="title"/>
          </p:nvPr>
        </p:nvSpPr>
        <p:spPr>
          <a:xfrm>
            <a:off x="825826" y="255364"/>
            <a:ext cx="6707088" cy="528407"/>
          </a:xfrm>
        </p:spPr>
        <p:txBody>
          <a:bodyPr>
            <a:normAutofit/>
          </a:bodyPr>
          <a:lstStyle/>
          <a:p>
            <a:r>
              <a:rPr lang="en-US" altLang="ja-JP" sz="2400" b="1" dirty="0">
                <a:latin typeface="游ゴシック" panose="020B0400000000000000" pitchFamily="50" charset="-128"/>
                <a:ea typeface="游ゴシック" panose="020B0400000000000000" pitchFamily="50" charset="-128"/>
              </a:rPr>
              <a:t>4. </a:t>
            </a:r>
            <a:r>
              <a:rPr lang="ja-JP" altLang="en-US" sz="2400" b="1" dirty="0">
                <a:latin typeface="游ゴシック" panose="020B0400000000000000" pitchFamily="50" charset="-128"/>
                <a:ea typeface="游ゴシック" panose="020B0400000000000000" pitchFamily="50" charset="-128"/>
              </a:rPr>
              <a:t>制作ガイドライン</a:t>
            </a:r>
          </a:p>
        </p:txBody>
      </p:sp>
      <p:cxnSp>
        <p:nvCxnSpPr>
          <p:cNvPr id="9" name="直線コネクタ 8">
            <a:extLst>
              <a:ext uri="{FF2B5EF4-FFF2-40B4-BE49-F238E27FC236}">
                <a16:creationId xmlns:a16="http://schemas.microsoft.com/office/drawing/2014/main" id="{62FA6055-BFCD-4350-91F2-F8ACE5A8399A}"/>
              </a:ext>
            </a:extLst>
          </p:cNvPr>
          <p:cNvCxnSpPr>
            <a:cxnSpLocks/>
          </p:cNvCxnSpPr>
          <p:nvPr/>
        </p:nvCxnSpPr>
        <p:spPr>
          <a:xfrm>
            <a:off x="10371978" y="1423994"/>
            <a:ext cx="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91A7DBA9-A344-4587-918A-83A301B2EA94}"/>
              </a:ext>
            </a:extLst>
          </p:cNvPr>
          <p:cNvCxnSpPr/>
          <p:nvPr/>
        </p:nvCxnSpPr>
        <p:spPr>
          <a:xfrm>
            <a:off x="839078" y="770519"/>
            <a:ext cx="8066383" cy="0"/>
          </a:xfrm>
          <a:prstGeom prst="line">
            <a:avLst/>
          </a:prstGeom>
          <a:ln w="19050">
            <a:solidFill>
              <a:srgbClr val="01C4D9"/>
            </a:solidFill>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C923667B-3B59-4FD8-8D7A-2CFE5AD76CC0}"/>
              </a:ext>
            </a:extLst>
          </p:cNvPr>
          <p:cNvCxnSpPr/>
          <p:nvPr/>
        </p:nvCxnSpPr>
        <p:spPr>
          <a:xfrm>
            <a:off x="839078" y="726028"/>
            <a:ext cx="8066383" cy="0"/>
          </a:xfrm>
          <a:prstGeom prst="line">
            <a:avLst/>
          </a:prstGeom>
          <a:ln w="19050">
            <a:solidFill>
              <a:srgbClr val="B8B6C3"/>
            </a:solidFill>
          </a:ln>
        </p:spPr>
        <p:style>
          <a:lnRef idx="1">
            <a:schemeClr val="accent1"/>
          </a:lnRef>
          <a:fillRef idx="0">
            <a:schemeClr val="accent1"/>
          </a:fillRef>
          <a:effectRef idx="0">
            <a:schemeClr val="accent1"/>
          </a:effectRef>
          <a:fontRef idx="minor">
            <a:schemeClr val="tx1"/>
          </a:fontRef>
        </p:style>
      </p:cxnSp>
      <p:cxnSp>
        <p:nvCxnSpPr>
          <p:cNvPr id="26" name="直線コネクタ 25">
            <a:extLst>
              <a:ext uri="{FF2B5EF4-FFF2-40B4-BE49-F238E27FC236}">
                <a16:creationId xmlns:a16="http://schemas.microsoft.com/office/drawing/2014/main" id="{586BDB9F-DEDD-4406-8130-A981D91FEC8F}"/>
              </a:ext>
            </a:extLst>
          </p:cNvPr>
          <p:cNvCxnSpPr/>
          <p:nvPr/>
        </p:nvCxnSpPr>
        <p:spPr>
          <a:xfrm>
            <a:off x="839078" y="826394"/>
            <a:ext cx="8066383" cy="0"/>
          </a:xfrm>
          <a:prstGeom prst="line">
            <a:avLst/>
          </a:prstGeom>
          <a:ln w="19050">
            <a:solidFill>
              <a:srgbClr val="00A7C9"/>
            </a:solidFill>
          </a:ln>
        </p:spPr>
        <p:style>
          <a:lnRef idx="1">
            <a:schemeClr val="accent1"/>
          </a:lnRef>
          <a:fillRef idx="0">
            <a:schemeClr val="accent1"/>
          </a:fillRef>
          <a:effectRef idx="0">
            <a:schemeClr val="accent1"/>
          </a:effectRef>
          <a:fontRef idx="minor">
            <a:schemeClr val="tx1"/>
          </a:fontRef>
        </p:style>
      </p:cxnSp>
      <p:sp>
        <p:nvSpPr>
          <p:cNvPr id="10" name="テキスト ボックス 9">
            <a:extLst>
              <a:ext uri="{FF2B5EF4-FFF2-40B4-BE49-F238E27FC236}">
                <a16:creationId xmlns:a16="http://schemas.microsoft.com/office/drawing/2014/main" id="{C8B8C697-72A0-43DF-AA60-2439C62F0A06}"/>
              </a:ext>
            </a:extLst>
          </p:cNvPr>
          <p:cNvSpPr txBox="1"/>
          <p:nvPr/>
        </p:nvSpPr>
        <p:spPr>
          <a:xfrm>
            <a:off x="921140" y="1148038"/>
            <a:ext cx="5978770" cy="769441"/>
          </a:xfrm>
          <a:prstGeom prst="rect">
            <a:avLst/>
          </a:prstGeom>
          <a:noFill/>
        </p:spPr>
        <p:txBody>
          <a:bodyPr wrap="square" rtlCol="0">
            <a:spAutoFit/>
          </a:bodyPr>
          <a:lstStyle/>
          <a:p>
            <a:r>
              <a:rPr kumimoji="1" lang="ja-JP" altLang="en-US" sz="1100">
                <a:latin typeface="游ゴシック" panose="020B0400000000000000" pitchFamily="50" charset="-128"/>
                <a:ea typeface="游ゴシック" panose="020B0400000000000000" pitchFamily="50" charset="-128"/>
              </a:rPr>
              <a:t>■ サマリ（</a:t>
            </a:r>
            <a:r>
              <a:rPr kumimoji="1" lang="en-US" altLang="ja-JP" sz="1100" dirty="0">
                <a:latin typeface="游ゴシック" panose="020B0400000000000000" pitchFamily="50" charset="-128"/>
                <a:ea typeface="游ゴシック" panose="020B0400000000000000" pitchFamily="50" charset="-128"/>
              </a:rPr>
              <a:t>Description</a:t>
            </a:r>
            <a:r>
              <a:rPr kumimoji="1" lang="ja-JP" altLang="en-US" sz="1100">
                <a:latin typeface="游ゴシック" panose="020B0400000000000000" pitchFamily="50" charset="-128"/>
                <a:ea typeface="游ゴシック" panose="020B0400000000000000" pitchFamily="50" charset="-128"/>
              </a:rPr>
              <a:t>）</a:t>
            </a:r>
          </a:p>
          <a:p>
            <a:r>
              <a:rPr kumimoji="1" lang="ja-JP" altLang="en-US" sz="1100">
                <a:latin typeface="游ゴシック" panose="020B0400000000000000" pitchFamily="50" charset="-128"/>
                <a:ea typeface="游ゴシック" panose="020B0400000000000000" pitchFamily="50" charset="-128"/>
              </a:rPr>
              <a:t>・記事の検索結果やメールマガジン等の中で、記事の内容を紹介するものです。</a:t>
            </a:r>
          </a:p>
          <a:p>
            <a:r>
              <a:rPr kumimoji="1" lang="ja-JP" altLang="en-US" sz="1100">
                <a:latin typeface="游ゴシック" panose="020B0400000000000000" pitchFamily="50" charset="-128"/>
                <a:ea typeface="游ゴシック" panose="020B0400000000000000" pitchFamily="50" charset="-128"/>
              </a:rPr>
              <a:t>・タグの利用は禁止です（途中改行不可）。</a:t>
            </a:r>
          </a:p>
          <a:p>
            <a:r>
              <a:rPr kumimoji="1" lang="ja-JP" altLang="en-US" sz="1100">
                <a:latin typeface="游ゴシック" panose="020B0400000000000000" pitchFamily="50" charset="-128"/>
                <a:ea typeface="游ゴシック" panose="020B0400000000000000" pitchFamily="50" charset="-128"/>
              </a:rPr>
              <a:t>・文字数は全角</a:t>
            </a:r>
            <a:r>
              <a:rPr kumimoji="1" lang="en-US" altLang="ja-JP" sz="1100" dirty="0">
                <a:latin typeface="游ゴシック" panose="020B0400000000000000" pitchFamily="50" charset="-128"/>
                <a:ea typeface="游ゴシック" panose="020B0400000000000000" pitchFamily="50" charset="-128"/>
              </a:rPr>
              <a:t>150</a:t>
            </a:r>
            <a:r>
              <a:rPr kumimoji="1" lang="ja-JP" altLang="en-US" sz="1100">
                <a:latin typeface="游ゴシック" panose="020B0400000000000000" pitchFamily="50" charset="-128"/>
                <a:ea typeface="游ゴシック" panose="020B0400000000000000" pitchFamily="50" charset="-128"/>
              </a:rPr>
              <a:t>文字程度です。</a:t>
            </a:r>
          </a:p>
        </p:txBody>
      </p:sp>
      <p:pic>
        <p:nvPicPr>
          <p:cNvPr id="11" name="図 10" descr="スクリーンショット が含まれている画像&#10;&#10;自動的に生成された説明">
            <a:extLst>
              <a:ext uri="{FF2B5EF4-FFF2-40B4-BE49-F238E27FC236}">
                <a16:creationId xmlns:a16="http://schemas.microsoft.com/office/drawing/2014/main" id="{72F320F5-6EC9-4EB8-8AF2-4E7940195192}"/>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1399771" y="2493798"/>
            <a:ext cx="6652029" cy="3868902"/>
          </a:xfrm>
          <a:prstGeom prst="rect">
            <a:avLst/>
          </a:prstGeom>
          <a:ln>
            <a:solidFill>
              <a:schemeClr val="bg2">
                <a:lumMod val="60000"/>
                <a:lumOff val="40000"/>
              </a:schemeClr>
            </a:solidFill>
          </a:ln>
        </p:spPr>
      </p:pic>
      <p:pic>
        <p:nvPicPr>
          <p:cNvPr id="18" name="図 17" descr="スクリーンショット が含まれている画像&#10;&#10;自動的に生成された説明">
            <a:extLst>
              <a:ext uri="{FF2B5EF4-FFF2-40B4-BE49-F238E27FC236}">
                <a16:creationId xmlns:a16="http://schemas.microsoft.com/office/drawing/2014/main" id="{13B79B42-B622-401A-8412-78BB3E016229}"/>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399770" y="2299576"/>
            <a:ext cx="6652029" cy="553707"/>
          </a:xfrm>
          <a:prstGeom prst="rect">
            <a:avLst/>
          </a:prstGeom>
          <a:ln>
            <a:solidFill>
              <a:schemeClr val="bg2">
                <a:lumMod val="60000"/>
                <a:lumOff val="40000"/>
              </a:schemeClr>
            </a:solidFill>
          </a:ln>
        </p:spPr>
      </p:pic>
      <p:sp>
        <p:nvSpPr>
          <p:cNvPr id="27" name="正方形/長方形 26">
            <a:extLst>
              <a:ext uri="{FF2B5EF4-FFF2-40B4-BE49-F238E27FC236}">
                <a16:creationId xmlns:a16="http://schemas.microsoft.com/office/drawing/2014/main" id="{C903109E-FC05-469B-A24D-ACC365C1FF71}"/>
              </a:ext>
            </a:extLst>
          </p:cNvPr>
          <p:cNvSpPr/>
          <p:nvPr/>
        </p:nvSpPr>
        <p:spPr>
          <a:xfrm>
            <a:off x="1511300" y="3360576"/>
            <a:ext cx="6372614" cy="3790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800">
                <a:solidFill>
                  <a:schemeClr val="bg1">
                    <a:lumMod val="50000"/>
                  </a:schemeClr>
                </a:solidFill>
                <a:latin typeface="游ゴシック" panose="020B0400000000000000" pitchFamily="50" charset="-128"/>
                <a:ea typeface="游ゴシック" panose="020B0400000000000000" pitchFamily="50" charset="-128"/>
              </a:rPr>
              <a:t>日経 </a:t>
            </a:r>
            <a:r>
              <a:rPr kumimoji="1" lang="en-US" altLang="ja-JP" sz="800" dirty="0">
                <a:solidFill>
                  <a:schemeClr val="bg1">
                    <a:lumMod val="50000"/>
                  </a:schemeClr>
                </a:solidFill>
                <a:latin typeface="游ゴシック" panose="020B0400000000000000" pitchFamily="50" charset="-128"/>
                <a:ea typeface="游ゴシック" panose="020B0400000000000000" pitchFamily="50" charset="-128"/>
              </a:rPr>
              <a:t>xTECH SPECIAL</a:t>
            </a:r>
          </a:p>
          <a:p>
            <a:r>
              <a:rPr kumimoji="1" lang="ja-JP" altLang="en-US" sz="1000" b="1">
                <a:solidFill>
                  <a:schemeClr val="bg1">
                    <a:lumMod val="50000"/>
                  </a:schemeClr>
                </a:solidFill>
                <a:latin typeface="游ゴシック" panose="020B0400000000000000" pitchFamily="50" charset="-128"/>
                <a:ea typeface="游ゴシック" panose="020B0400000000000000" pitchFamily="50" charset="-128"/>
              </a:rPr>
              <a:t>タイトル</a:t>
            </a:r>
          </a:p>
        </p:txBody>
      </p:sp>
      <p:sp>
        <p:nvSpPr>
          <p:cNvPr id="30" name="正方形/長方形 29">
            <a:extLst>
              <a:ext uri="{FF2B5EF4-FFF2-40B4-BE49-F238E27FC236}">
                <a16:creationId xmlns:a16="http://schemas.microsoft.com/office/drawing/2014/main" id="{C8D1BA52-7908-48D5-9281-B68B2026B24A}"/>
              </a:ext>
            </a:extLst>
          </p:cNvPr>
          <p:cNvSpPr/>
          <p:nvPr/>
        </p:nvSpPr>
        <p:spPr>
          <a:xfrm>
            <a:off x="1550786" y="3697140"/>
            <a:ext cx="6333128" cy="540352"/>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b="1">
                <a:solidFill>
                  <a:schemeClr val="tx1"/>
                </a:solidFill>
                <a:latin typeface="游ゴシック" panose="020B0400000000000000" pitchFamily="50" charset="-128"/>
                <a:ea typeface="游ゴシック" panose="020B0400000000000000" pitchFamily="50" charset="-128"/>
              </a:rPr>
              <a:t>サマリ○○○○○○○○</a:t>
            </a:r>
          </a:p>
        </p:txBody>
      </p:sp>
      <p:sp>
        <p:nvSpPr>
          <p:cNvPr id="6" name="正方形/長方形 5">
            <a:extLst>
              <a:ext uri="{FF2B5EF4-FFF2-40B4-BE49-F238E27FC236}">
                <a16:creationId xmlns:a16="http://schemas.microsoft.com/office/drawing/2014/main" id="{59A9877A-C3FB-4323-93F9-6DFD9059B911}"/>
              </a:ext>
            </a:extLst>
          </p:cNvPr>
          <p:cNvSpPr/>
          <p:nvPr/>
        </p:nvSpPr>
        <p:spPr>
          <a:xfrm>
            <a:off x="7908346" y="1073864"/>
            <a:ext cx="860808" cy="283308"/>
          </a:xfrm>
          <a:prstGeom prst="rect">
            <a:avLst/>
          </a:prstGeom>
          <a:solidFill>
            <a:srgbClr val="E600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b="1">
                <a:solidFill>
                  <a:schemeClr val="bg1"/>
                </a:solidFill>
                <a:latin typeface="游ゴシック" panose="020B0400000000000000" pitchFamily="50" charset="-128"/>
                <a:ea typeface="游ゴシック" panose="020B0400000000000000" pitchFamily="50" charset="-128"/>
              </a:rPr>
              <a:t>必須</a:t>
            </a:r>
          </a:p>
        </p:txBody>
      </p:sp>
      <p:sp>
        <p:nvSpPr>
          <p:cNvPr id="19" name="スライド番号プレースホルダー 18">
            <a:extLst>
              <a:ext uri="{FF2B5EF4-FFF2-40B4-BE49-F238E27FC236}">
                <a16:creationId xmlns:a16="http://schemas.microsoft.com/office/drawing/2014/main" id="{6789E427-A266-4B68-BD7F-8C6F5FB8F24F}"/>
              </a:ext>
            </a:extLst>
          </p:cNvPr>
          <p:cNvSpPr>
            <a:spLocks noGrp="1"/>
          </p:cNvSpPr>
          <p:nvPr>
            <p:ph type="sldNum" sz="quarter" idx="12"/>
          </p:nvPr>
        </p:nvSpPr>
        <p:spPr/>
        <p:txBody>
          <a:bodyPr/>
          <a:lstStyle/>
          <a:p>
            <a:fld id="{F44BBF4E-D3A2-4DCA-9F57-CC6AF0EC048B}" type="slidenum">
              <a:rPr lang="en-US" smtClean="0"/>
              <a:t>28</a:t>
            </a:fld>
            <a:endParaRPr lang="en-US" dirty="0"/>
          </a:p>
        </p:txBody>
      </p:sp>
      <p:pic>
        <p:nvPicPr>
          <p:cNvPr id="34" name="Picture 2" descr="https://www.nikkeibp.co.jp/images/houjin/ad/2017/logo/NXT.png">
            <a:extLst>
              <a:ext uri="{FF2B5EF4-FFF2-40B4-BE49-F238E27FC236}">
                <a16:creationId xmlns:a16="http://schemas.microsoft.com/office/drawing/2014/main" id="{45DC187D-AF0D-4DE1-B279-66682BCFBAB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46504" y="408724"/>
            <a:ext cx="1258957" cy="214023"/>
          </a:xfrm>
          <a:prstGeom prst="rect">
            <a:avLst/>
          </a:prstGeom>
          <a:noFill/>
          <a:extLst>
            <a:ext uri="{909E8E84-426E-40DD-AFC4-6F175D3DCCD1}">
              <a14:hiddenFill xmlns:a14="http://schemas.microsoft.com/office/drawing/2010/main">
                <a:solidFill>
                  <a:srgbClr val="FFFFFF"/>
                </a:solidFill>
              </a14:hiddenFill>
            </a:ext>
          </a:extLst>
        </p:spPr>
      </p:pic>
      <p:pic>
        <p:nvPicPr>
          <p:cNvPr id="2" name="図 1">
            <a:extLst>
              <a:ext uri="{FF2B5EF4-FFF2-40B4-BE49-F238E27FC236}">
                <a16:creationId xmlns:a16="http://schemas.microsoft.com/office/drawing/2014/main" id="{EE603AD4-3460-4B83-BF13-629A3C62869C}"/>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1399770" y="2858418"/>
            <a:ext cx="6484144" cy="470695"/>
          </a:xfrm>
          <a:prstGeom prst="rect">
            <a:avLst/>
          </a:prstGeom>
        </p:spPr>
      </p:pic>
      <p:sp>
        <p:nvSpPr>
          <p:cNvPr id="35" name="正方形/長方形 34">
            <a:extLst>
              <a:ext uri="{FF2B5EF4-FFF2-40B4-BE49-F238E27FC236}">
                <a16:creationId xmlns:a16="http://schemas.microsoft.com/office/drawing/2014/main" id="{3313DBE0-5D71-4B29-8CF3-65A7DC03262D}"/>
              </a:ext>
            </a:extLst>
          </p:cNvPr>
          <p:cNvSpPr/>
          <p:nvPr/>
        </p:nvSpPr>
        <p:spPr>
          <a:xfrm>
            <a:off x="1511300" y="4374655"/>
            <a:ext cx="6372614" cy="3790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800">
                <a:solidFill>
                  <a:schemeClr val="bg1">
                    <a:lumMod val="50000"/>
                  </a:schemeClr>
                </a:solidFill>
                <a:latin typeface="游ゴシック" panose="020B0400000000000000" pitchFamily="50" charset="-128"/>
                <a:ea typeface="游ゴシック" panose="020B0400000000000000" pitchFamily="50" charset="-128"/>
              </a:rPr>
              <a:t>日経 </a:t>
            </a:r>
            <a:r>
              <a:rPr kumimoji="1" lang="en-US" altLang="ja-JP" sz="800" dirty="0">
                <a:solidFill>
                  <a:schemeClr val="bg1">
                    <a:lumMod val="50000"/>
                  </a:schemeClr>
                </a:solidFill>
                <a:latin typeface="游ゴシック" panose="020B0400000000000000" pitchFamily="50" charset="-128"/>
                <a:ea typeface="游ゴシック" panose="020B0400000000000000" pitchFamily="50" charset="-128"/>
              </a:rPr>
              <a:t>xTECH SPECIAL</a:t>
            </a:r>
          </a:p>
          <a:p>
            <a:r>
              <a:rPr kumimoji="1" lang="ja-JP" altLang="en-US" sz="1000" b="1">
                <a:solidFill>
                  <a:schemeClr val="bg1">
                    <a:lumMod val="50000"/>
                  </a:schemeClr>
                </a:solidFill>
                <a:latin typeface="游ゴシック" panose="020B0400000000000000" pitchFamily="50" charset="-128"/>
                <a:ea typeface="游ゴシック" panose="020B0400000000000000" pitchFamily="50" charset="-128"/>
              </a:rPr>
              <a:t>タイトル</a:t>
            </a:r>
          </a:p>
        </p:txBody>
      </p:sp>
      <p:sp>
        <p:nvSpPr>
          <p:cNvPr id="36" name="正方形/長方形 35">
            <a:extLst>
              <a:ext uri="{FF2B5EF4-FFF2-40B4-BE49-F238E27FC236}">
                <a16:creationId xmlns:a16="http://schemas.microsoft.com/office/drawing/2014/main" id="{58311358-D12A-4191-A536-7DAA026D2D47}"/>
              </a:ext>
            </a:extLst>
          </p:cNvPr>
          <p:cNvSpPr/>
          <p:nvPr/>
        </p:nvSpPr>
        <p:spPr>
          <a:xfrm>
            <a:off x="1550786" y="4711219"/>
            <a:ext cx="6333128" cy="540352"/>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b="1">
                <a:solidFill>
                  <a:schemeClr val="tx1"/>
                </a:solidFill>
                <a:latin typeface="游ゴシック" panose="020B0400000000000000" pitchFamily="50" charset="-128"/>
                <a:ea typeface="游ゴシック" panose="020B0400000000000000" pitchFamily="50" charset="-128"/>
              </a:rPr>
              <a:t>サマリ○○○○○○○○</a:t>
            </a:r>
          </a:p>
        </p:txBody>
      </p:sp>
      <p:sp>
        <p:nvSpPr>
          <p:cNvPr id="37" name="正方形/長方形 36">
            <a:extLst>
              <a:ext uri="{FF2B5EF4-FFF2-40B4-BE49-F238E27FC236}">
                <a16:creationId xmlns:a16="http://schemas.microsoft.com/office/drawing/2014/main" id="{77F14AD0-2CA9-44E4-8003-B01B9789BFE9}"/>
              </a:ext>
            </a:extLst>
          </p:cNvPr>
          <p:cNvSpPr/>
          <p:nvPr/>
        </p:nvSpPr>
        <p:spPr>
          <a:xfrm>
            <a:off x="1511300" y="5390678"/>
            <a:ext cx="6372614" cy="3790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800">
                <a:solidFill>
                  <a:schemeClr val="bg1">
                    <a:lumMod val="50000"/>
                  </a:schemeClr>
                </a:solidFill>
                <a:latin typeface="游ゴシック" panose="020B0400000000000000" pitchFamily="50" charset="-128"/>
                <a:ea typeface="游ゴシック" panose="020B0400000000000000" pitchFamily="50" charset="-128"/>
              </a:rPr>
              <a:t>日経 </a:t>
            </a:r>
            <a:r>
              <a:rPr kumimoji="1" lang="en-US" altLang="ja-JP" sz="800" dirty="0">
                <a:solidFill>
                  <a:schemeClr val="bg1">
                    <a:lumMod val="50000"/>
                  </a:schemeClr>
                </a:solidFill>
                <a:latin typeface="游ゴシック" panose="020B0400000000000000" pitchFamily="50" charset="-128"/>
                <a:ea typeface="游ゴシック" panose="020B0400000000000000" pitchFamily="50" charset="-128"/>
              </a:rPr>
              <a:t>xTECH SPECIAL</a:t>
            </a:r>
          </a:p>
          <a:p>
            <a:r>
              <a:rPr kumimoji="1" lang="ja-JP" altLang="en-US" sz="1000" b="1">
                <a:solidFill>
                  <a:schemeClr val="bg1">
                    <a:lumMod val="50000"/>
                  </a:schemeClr>
                </a:solidFill>
                <a:latin typeface="游ゴシック" panose="020B0400000000000000" pitchFamily="50" charset="-128"/>
                <a:ea typeface="游ゴシック" panose="020B0400000000000000" pitchFamily="50" charset="-128"/>
              </a:rPr>
              <a:t>タイトル</a:t>
            </a:r>
          </a:p>
        </p:txBody>
      </p:sp>
      <p:sp>
        <p:nvSpPr>
          <p:cNvPr id="38" name="正方形/長方形 37">
            <a:extLst>
              <a:ext uri="{FF2B5EF4-FFF2-40B4-BE49-F238E27FC236}">
                <a16:creationId xmlns:a16="http://schemas.microsoft.com/office/drawing/2014/main" id="{61ED2007-FB02-4A66-82AD-42BCA1CC260C}"/>
              </a:ext>
            </a:extLst>
          </p:cNvPr>
          <p:cNvSpPr/>
          <p:nvPr/>
        </p:nvSpPr>
        <p:spPr>
          <a:xfrm>
            <a:off x="1550786" y="5727242"/>
            <a:ext cx="6333128" cy="540352"/>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b="1">
                <a:solidFill>
                  <a:schemeClr val="tx1"/>
                </a:solidFill>
                <a:latin typeface="游ゴシック" panose="020B0400000000000000" pitchFamily="50" charset="-128"/>
                <a:ea typeface="游ゴシック" panose="020B0400000000000000" pitchFamily="50" charset="-128"/>
              </a:rPr>
              <a:t>サマリ○○○○○○○○</a:t>
            </a:r>
          </a:p>
        </p:txBody>
      </p:sp>
      <p:sp>
        <p:nvSpPr>
          <p:cNvPr id="13" name="正方形/長方形 12">
            <a:extLst>
              <a:ext uri="{FF2B5EF4-FFF2-40B4-BE49-F238E27FC236}">
                <a16:creationId xmlns:a16="http://schemas.microsoft.com/office/drawing/2014/main" id="{8C4A2149-47DF-436B-B65B-3D0DB405AB8E}"/>
              </a:ext>
            </a:extLst>
          </p:cNvPr>
          <p:cNvSpPr/>
          <p:nvPr/>
        </p:nvSpPr>
        <p:spPr>
          <a:xfrm>
            <a:off x="6653463" y="3007895"/>
            <a:ext cx="1090766" cy="181952"/>
          </a:xfrm>
          <a:prstGeom prst="rect">
            <a:avLst/>
          </a:prstGeom>
          <a:solidFill>
            <a:srgbClr val="465A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4" name="図 13">
            <a:extLst>
              <a:ext uri="{FF2B5EF4-FFF2-40B4-BE49-F238E27FC236}">
                <a16:creationId xmlns:a16="http://schemas.microsoft.com/office/drawing/2014/main" id="{0EF918F2-B4CA-471B-A185-5F7B04BB8AA4}"/>
              </a:ext>
            </a:extLst>
          </p:cNvPr>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a:off x="1483952" y="2325284"/>
            <a:ext cx="6343751" cy="543345"/>
          </a:xfrm>
          <a:prstGeom prst="rect">
            <a:avLst/>
          </a:prstGeom>
        </p:spPr>
      </p:pic>
    </p:spTree>
    <p:extLst>
      <p:ext uri="{BB962C8B-B14F-4D97-AF65-F5344CB8AC3E}">
        <p14:creationId xmlns:p14="http://schemas.microsoft.com/office/powerpoint/2010/main" val="360086842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正方形/長方形 7">
            <a:extLst>
              <a:ext uri="{FF2B5EF4-FFF2-40B4-BE49-F238E27FC236}">
                <a16:creationId xmlns:a16="http://schemas.microsoft.com/office/drawing/2014/main" id="{5FC0B054-95FA-4073-AEE9-38E979F457EE}"/>
              </a:ext>
            </a:extLst>
          </p:cNvPr>
          <p:cNvSpPr/>
          <p:nvPr/>
        </p:nvSpPr>
        <p:spPr>
          <a:xfrm>
            <a:off x="631869" y="0"/>
            <a:ext cx="85344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正方形/長方形 20">
            <a:extLst>
              <a:ext uri="{FF2B5EF4-FFF2-40B4-BE49-F238E27FC236}">
                <a16:creationId xmlns:a16="http://schemas.microsoft.com/office/drawing/2014/main" id="{FEED6A7D-1B20-4F53-ABD2-2078BC8D44E2}"/>
              </a:ext>
            </a:extLst>
          </p:cNvPr>
          <p:cNvSpPr/>
          <p:nvPr/>
        </p:nvSpPr>
        <p:spPr>
          <a:xfrm>
            <a:off x="825826" y="960162"/>
            <a:ext cx="8066383" cy="564247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タイトル 6">
            <a:extLst>
              <a:ext uri="{FF2B5EF4-FFF2-40B4-BE49-F238E27FC236}">
                <a16:creationId xmlns:a16="http://schemas.microsoft.com/office/drawing/2014/main" id="{CC0C1541-7417-4C57-B1B9-33BC7CFD064A}"/>
              </a:ext>
            </a:extLst>
          </p:cNvPr>
          <p:cNvSpPr>
            <a:spLocks noGrp="1"/>
          </p:cNvSpPr>
          <p:nvPr>
            <p:ph type="title"/>
          </p:nvPr>
        </p:nvSpPr>
        <p:spPr>
          <a:xfrm>
            <a:off x="825826" y="255364"/>
            <a:ext cx="6707088" cy="528407"/>
          </a:xfrm>
        </p:spPr>
        <p:txBody>
          <a:bodyPr>
            <a:normAutofit/>
          </a:bodyPr>
          <a:lstStyle/>
          <a:p>
            <a:r>
              <a:rPr lang="en-US" altLang="ja-JP" sz="2400" b="1" dirty="0">
                <a:latin typeface="游ゴシック" panose="020B0400000000000000" pitchFamily="50" charset="-128"/>
                <a:ea typeface="游ゴシック" panose="020B0400000000000000" pitchFamily="50" charset="-128"/>
              </a:rPr>
              <a:t>4.</a:t>
            </a:r>
            <a:r>
              <a:rPr lang="ja-JP" altLang="en-US" sz="2400" b="1" dirty="0">
                <a:latin typeface="游ゴシック" panose="020B0400000000000000" pitchFamily="50" charset="-128"/>
                <a:ea typeface="游ゴシック" panose="020B0400000000000000" pitchFamily="50" charset="-128"/>
              </a:rPr>
              <a:t> 制作ガイドライン</a:t>
            </a:r>
          </a:p>
        </p:txBody>
      </p:sp>
      <p:cxnSp>
        <p:nvCxnSpPr>
          <p:cNvPr id="9" name="直線コネクタ 8">
            <a:extLst>
              <a:ext uri="{FF2B5EF4-FFF2-40B4-BE49-F238E27FC236}">
                <a16:creationId xmlns:a16="http://schemas.microsoft.com/office/drawing/2014/main" id="{62FA6055-BFCD-4350-91F2-F8ACE5A8399A}"/>
              </a:ext>
            </a:extLst>
          </p:cNvPr>
          <p:cNvCxnSpPr>
            <a:cxnSpLocks/>
          </p:cNvCxnSpPr>
          <p:nvPr/>
        </p:nvCxnSpPr>
        <p:spPr>
          <a:xfrm>
            <a:off x="10371978" y="1423994"/>
            <a:ext cx="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91A7DBA9-A344-4587-918A-83A301B2EA94}"/>
              </a:ext>
            </a:extLst>
          </p:cNvPr>
          <p:cNvCxnSpPr/>
          <p:nvPr/>
        </p:nvCxnSpPr>
        <p:spPr>
          <a:xfrm>
            <a:off x="839078" y="770519"/>
            <a:ext cx="8066383" cy="0"/>
          </a:xfrm>
          <a:prstGeom prst="line">
            <a:avLst/>
          </a:prstGeom>
          <a:ln w="19050">
            <a:solidFill>
              <a:srgbClr val="01C4D9"/>
            </a:solidFill>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C923667B-3B59-4FD8-8D7A-2CFE5AD76CC0}"/>
              </a:ext>
            </a:extLst>
          </p:cNvPr>
          <p:cNvCxnSpPr/>
          <p:nvPr/>
        </p:nvCxnSpPr>
        <p:spPr>
          <a:xfrm>
            <a:off x="839078" y="726028"/>
            <a:ext cx="8066383" cy="0"/>
          </a:xfrm>
          <a:prstGeom prst="line">
            <a:avLst/>
          </a:prstGeom>
          <a:ln w="19050">
            <a:solidFill>
              <a:srgbClr val="B8B6C3"/>
            </a:solidFill>
          </a:ln>
        </p:spPr>
        <p:style>
          <a:lnRef idx="1">
            <a:schemeClr val="accent1"/>
          </a:lnRef>
          <a:fillRef idx="0">
            <a:schemeClr val="accent1"/>
          </a:fillRef>
          <a:effectRef idx="0">
            <a:schemeClr val="accent1"/>
          </a:effectRef>
          <a:fontRef idx="minor">
            <a:schemeClr val="tx1"/>
          </a:fontRef>
        </p:style>
      </p:cxnSp>
      <p:cxnSp>
        <p:nvCxnSpPr>
          <p:cNvPr id="26" name="直線コネクタ 25">
            <a:extLst>
              <a:ext uri="{FF2B5EF4-FFF2-40B4-BE49-F238E27FC236}">
                <a16:creationId xmlns:a16="http://schemas.microsoft.com/office/drawing/2014/main" id="{586BDB9F-DEDD-4406-8130-A981D91FEC8F}"/>
              </a:ext>
            </a:extLst>
          </p:cNvPr>
          <p:cNvCxnSpPr/>
          <p:nvPr/>
        </p:nvCxnSpPr>
        <p:spPr>
          <a:xfrm>
            <a:off x="839078" y="826394"/>
            <a:ext cx="8066383" cy="0"/>
          </a:xfrm>
          <a:prstGeom prst="line">
            <a:avLst/>
          </a:prstGeom>
          <a:ln w="19050">
            <a:solidFill>
              <a:srgbClr val="00A7C9"/>
            </a:solidFill>
          </a:ln>
        </p:spPr>
        <p:style>
          <a:lnRef idx="1">
            <a:schemeClr val="accent1"/>
          </a:lnRef>
          <a:fillRef idx="0">
            <a:schemeClr val="accent1"/>
          </a:fillRef>
          <a:effectRef idx="0">
            <a:schemeClr val="accent1"/>
          </a:effectRef>
          <a:fontRef idx="minor">
            <a:schemeClr val="tx1"/>
          </a:fontRef>
        </p:style>
      </p:cxnSp>
      <p:sp>
        <p:nvSpPr>
          <p:cNvPr id="10" name="コンテンツ プレースホルダー 2">
            <a:extLst>
              <a:ext uri="{FF2B5EF4-FFF2-40B4-BE49-F238E27FC236}">
                <a16:creationId xmlns:a16="http://schemas.microsoft.com/office/drawing/2014/main" id="{597964FA-881A-491F-9890-BA6C01AE404F}"/>
              </a:ext>
            </a:extLst>
          </p:cNvPr>
          <p:cNvSpPr>
            <a:spLocks noGrp="1"/>
          </p:cNvSpPr>
          <p:nvPr>
            <p:ph idx="1"/>
          </p:nvPr>
        </p:nvSpPr>
        <p:spPr>
          <a:xfrm>
            <a:off x="839078" y="1039135"/>
            <a:ext cx="3702198" cy="4472665"/>
          </a:xfrm>
        </p:spPr>
        <p:txBody>
          <a:bodyPr wrap="none" numCol="1">
            <a:noAutofit/>
          </a:bodyPr>
          <a:lstStyle/>
          <a:p>
            <a:pPr marL="0" indent="0">
              <a:buNone/>
            </a:pPr>
            <a:r>
              <a:rPr lang="ja-JP" altLang="en-US" sz="1200">
                <a:latin typeface="游ゴシック" panose="020B0400000000000000" pitchFamily="50" charset="-128"/>
                <a:ea typeface="游ゴシック" panose="020B0400000000000000" pitchFamily="50" charset="-128"/>
              </a:rPr>
              <a:t>■ タイトル</a:t>
            </a:r>
            <a:r>
              <a:rPr lang="ja-JP" altLang="en-US" sz="1100">
                <a:latin typeface="游ゴシック" panose="020B0400000000000000" pitchFamily="50" charset="-128"/>
                <a:ea typeface="游ゴシック" panose="020B0400000000000000" pitchFamily="50" charset="-128"/>
              </a:rPr>
              <a:t>　</a:t>
            </a:r>
          </a:p>
          <a:p>
            <a:pPr marL="0" indent="0">
              <a:buNone/>
            </a:pPr>
            <a:r>
              <a:rPr lang="ja-JP" altLang="en-US" sz="1100">
                <a:latin typeface="游ゴシック" panose="020B0400000000000000" pitchFamily="50" charset="-128"/>
                <a:ea typeface="游ゴシック" panose="020B0400000000000000" pitchFamily="50" charset="-128"/>
              </a:rPr>
              <a:t>・タイトル冒頭に</a:t>
            </a:r>
            <a:r>
              <a:rPr lang="en-US" altLang="ja-JP" sz="1100" dirty="0">
                <a:latin typeface="游ゴシック" panose="020B0400000000000000" pitchFamily="50" charset="-128"/>
                <a:ea typeface="游ゴシック" panose="020B0400000000000000" pitchFamily="50" charset="-128"/>
              </a:rPr>
              <a:t>【PR】</a:t>
            </a:r>
            <a:r>
              <a:rPr lang="ja-JP" altLang="en-US" sz="1100">
                <a:latin typeface="游ゴシック" panose="020B0400000000000000" pitchFamily="50" charset="-128"/>
                <a:ea typeface="游ゴシック" panose="020B0400000000000000" pitchFamily="50" charset="-128"/>
              </a:rPr>
              <a:t>をつけてください。</a:t>
            </a:r>
          </a:p>
          <a:p>
            <a:pPr marL="0" indent="0">
              <a:buNone/>
            </a:pPr>
            <a:r>
              <a:rPr lang="ja-JP" altLang="en-US" sz="1100">
                <a:latin typeface="游ゴシック" panose="020B0400000000000000" pitchFamily="50" charset="-128"/>
                <a:ea typeface="游ゴシック" panose="020B0400000000000000" pitchFamily="50" charset="-128"/>
              </a:rPr>
              <a:t>・文字数は</a:t>
            </a:r>
            <a:r>
              <a:rPr lang="en-US" altLang="ja-JP" sz="1100" dirty="0">
                <a:latin typeface="游ゴシック" panose="020B0400000000000000" pitchFamily="50" charset="-128"/>
                <a:ea typeface="游ゴシック" panose="020B0400000000000000" pitchFamily="50" charset="-128"/>
              </a:rPr>
              <a:t>【PR】</a:t>
            </a:r>
            <a:r>
              <a:rPr lang="ja-JP" altLang="en-US" sz="1100">
                <a:latin typeface="游ゴシック" panose="020B0400000000000000" pitchFamily="50" charset="-128"/>
                <a:ea typeface="游ゴシック" panose="020B0400000000000000" pitchFamily="50" charset="-128"/>
              </a:rPr>
              <a:t>含め</a:t>
            </a:r>
            <a:r>
              <a:rPr lang="ja-JP" altLang="en-US" sz="1100" b="1">
                <a:latin typeface="游ゴシック" panose="020B0400000000000000" pitchFamily="50" charset="-128"/>
                <a:ea typeface="游ゴシック" panose="020B0400000000000000" pitchFamily="50" charset="-128"/>
              </a:rPr>
              <a:t>全角</a:t>
            </a:r>
            <a:r>
              <a:rPr lang="en-US" altLang="ja-JP" sz="1100" b="1" dirty="0">
                <a:latin typeface="游ゴシック" panose="020B0400000000000000" pitchFamily="50" charset="-128"/>
                <a:ea typeface="游ゴシック" panose="020B0400000000000000" pitchFamily="50" charset="-128"/>
              </a:rPr>
              <a:t>25</a:t>
            </a:r>
            <a:r>
              <a:rPr lang="ja-JP" altLang="en-US" sz="1100" b="1">
                <a:latin typeface="游ゴシック" panose="020B0400000000000000" pitchFamily="50" charset="-128"/>
                <a:ea typeface="游ゴシック" panose="020B0400000000000000" pitchFamily="50" charset="-128"/>
              </a:rPr>
              <a:t>文字</a:t>
            </a:r>
            <a:r>
              <a:rPr lang="ja-JP" altLang="en-US" sz="1100">
                <a:latin typeface="游ゴシック" panose="020B0400000000000000" pitchFamily="50" charset="-128"/>
                <a:ea typeface="游ゴシック" panose="020B0400000000000000" pitchFamily="50" charset="-128"/>
              </a:rPr>
              <a:t>以内です。</a:t>
            </a:r>
          </a:p>
          <a:p>
            <a:pPr marL="0" indent="0">
              <a:buNone/>
            </a:pPr>
            <a:r>
              <a:rPr lang="ja-JP" altLang="en-US" sz="1100">
                <a:latin typeface="游ゴシック" panose="020B0400000000000000" pitchFamily="50" charset="-128"/>
                <a:ea typeface="游ゴシック" panose="020B0400000000000000" pitchFamily="50" charset="-128"/>
              </a:rPr>
              <a:t>・タグの利用は禁止です（途中改行不可）。</a:t>
            </a:r>
            <a:endParaRPr lang="en-US" altLang="ja-JP" sz="1100" dirty="0">
              <a:latin typeface="游ゴシック" panose="020B0400000000000000" pitchFamily="50" charset="-128"/>
              <a:ea typeface="游ゴシック" panose="020B0400000000000000" pitchFamily="50" charset="-128"/>
            </a:endParaRPr>
          </a:p>
          <a:p>
            <a:pPr marL="0" indent="0">
              <a:buNone/>
            </a:pPr>
            <a:endParaRPr lang="en-US" altLang="ja-JP" sz="1100" dirty="0">
              <a:latin typeface="游ゴシック" panose="020B0400000000000000" pitchFamily="50" charset="-128"/>
              <a:ea typeface="游ゴシック" panose="020B0400000000000000" pitchFamily="50" charset="-128"/>
            </a:endParaRPr>
          </a:p>
          <a:p>
            <a:pPr marL="0" indent="0">
              <a:buNone/>
            </a:pPr>
            <a:endParaRPr lang="ja-JP" altLang="en-US" sz="1100">
              <a:latin typeface="游ゴシック" panose="020B0400000000000000" pitchFamily="50" charset="-128"/>
              <a:ea typeface="游ゴシック" panose="020B0400000000000000" pitchFamily="50" charset="-128"/>
            </a:endParaRPr>
          </a:p>
          <a:p>
            <a:pPr marL="0" indent="0">
              <a:buNone/>
            </a:pPr>
            <a:r>
              <a:rPr lang="ja-JP" altLang="en-US" sz="1200">
                <a:latin typeface="游ゴシック" panose="020B0400000000000000" pitchFamily="50" charset="-128"/>
                <a:ea typeface="游ゴシック" panose="020B0400000000000000" pitchFamily="50" charset="-128"/>
              </a:rPr>
              <a:t>■ サブタイトル</a:t>
            </a:r>
            <a:endParaRPr lang="en-US" altLang="ja-JP" sz="1200" dirty="0">
              <a:latin typeface="游ゴシック" panose="020B0400000000000000" pitchFamily="50" charset="-128"/>
              <a:ea typeface="游ゴシック" panose="020B0400000000000000" pitchFamily="50" charset="-128"/>
            </a:endParaRPr>
          </a:p>
          <a:p>
            <a:pPr marL="0" indent="0">
              <a:buNone/>
            </a:pPr>
            <a:r>
              <a:rPr lang="ja-JP" altLang="en-US" sz="1100">
                <a:latin typeface="游ゴシック" panose="020B0400000000000000" pitchFamily="50" charset="-128"/>
                <a:ea typeface="游ゴシック" panose="020B0400000000000000" pitchFamily="50" charset="-128"/>
              </a:rPr>
              <a:t>・文字数は</a:t>
            </a:r>
            <a:r>
              <a:rPr lang="ja-JP" altLang="en-US" sz="1100" b="1">
                <a:latin typeface="游ゴシック" panose="020B0400000000000000" pitchFamily="50" charset="-128"/>
                <a:ea typeface="游ゴシック" panose="020B0400000000000000" pitchFamily="50" charset="-128"/>
              </a:rPr>
              <a:t>全角</a:t>
            </a:r>
            <a:r>
              <a:rPr lang="en-US" altLang="ja-JP" sz="1100" b="1" dirty="0">
                <a:latin typeface="游ゴシック" panose="020B0400000000000000" pitchFamily="50" charset="-128"/>
                <a:ea typeface="游ゴシック" panose="020B0400000000000000" pitchFamily="50" charset="-128"/>
              </a:rPr>
              <a:t>17</a:t>
            </a:r>
            <a:r>
              <a:rPr lang="ja-JP" altLang="en-US" sz="1100" b="1">
                <a:latin typeface="游ゴシック" panose="020B0400000000000000" pitchFamily="50" charset="-128"/>
                <a:ea typeface="游ゴシック" panose="020B0400000000000000" pitchFamily="50" charset="-128"/>
              </a:rPr>
              <a:t>文字</a:t>
            </a:r>
            <a:r>
              <a:rPr lang="ja-JP" altLang="en-US" sz="1100">
                <a:latin typeface="游ゴシック" panose="020B0400000000000000" pitchFamily="50" charset="-128"/>
                <a:ea typeface="游ゴシック" panose="020B0400000000000000" pitchFamily="50" charset="-128"/>
              </a:rPr>
              <a:t>までです。 </a:t>
            </a:r>
          </a:p>
          <a:p>
            <a:pPr marL="0" indent="0">
              <a:buNone/>
            </a:pPr>
            <a:r>
              <a:rPr lang="ja-JP" altLang="en-US" sz="1100">
                <a:latin typeface="游ゴシック" panose="020B0400000000000000" pitchFamily="50" charset="-128"/>
                <a:ea typeface="游ゴシック" panose="020B0400000000000000" pitchFamily="50" charset="-128"/>
              </a:rPr>
              <a:t>・タグの利用は禁止です（途中改行不可）。</a:t>
            </a:r>
            <a:endParaRPr lang="en-US" altLang="ja-JP" sz="1100" dirty="0">
              <a:latin typeface="游ゴシック" panose="020B0400000000000000" pitchFamily="50" charset="-128"/>
              <a:ea typeface="游ゴシック" panose="020B0400000000000000" pitchFamily="50" charset="-128"/>
            </a:endParaRPr>
          </a:p>
          <a:p>
            <a:pPr marL="0" indent="0">
              <a:buNone/>
            </a:pPr>
            <a:endParaRPr lang="en-US" altLang="ja-JP" sz="1100" dirty="0">
              <a:latin typeface="游ゴシック" panose="020B0400000000000000" pitchFamily="50" charset="-128"/>
              <a:ea typeface="游ゴシック" panose="020B0400000000000000" pitchFamily="50" charset="-128"/>
            </a:endParaRPr>
          </a:p>
          <a:p>
            <a:pPr marL="0" indent="0">
              <a:buNone/>
            </a:pPr>
            <a:endParaRPr lang="en-US" altLang="ja-JP" sz="1100" dirty="0">
              <a:latin typeface="游ゴシック" panose="020B0400000000000000" pitchFamily="50" charset="-128"/>
              <a:ea typeface="游ゴシック" panose="020B0400000000000000" pitchFamily="50" charset="-128"/>
            </a:endParaRPr>
          </a:p>
          <a:p>
            <a:pPr marL="0" indent="0">
              <a:buNone/>
            </a:pPr>
            <a:r>
              <a:rPr lang="ja-JP" altLang="en-US" sz="1200">
                <a:latin typeface="游ゴシック" panose="020B0400000000000000" pitchFamily="50" charset="-128"/>
                <a:ea typeface="游ゴシック" panose="020B0400000000000000" pitchFamily="50" charset="-128"/>
              </a:rPr>
              <a:t>■ クレジット表記</a:t>
            </a:r>
          </a:p>
          <a:p>
            <a:pPr marL="0" indent="0">
              <a:buNone/>
            </a:pPr>
            <a:r>
              <a:rPr lang="ja-JP" altLang="en-US" sz="1100">
                <a:latin typeface="游ゴシック" panose="020B0400000000000000" pitchFamily="50" charset="-128"/>
                <a:ea typeface="游ゴシック" panose="020B0400000000000000" pitchFamily="50" charset="-128"/>
              </a:rPr>
              <a:t>・タイトル下にスポンサー名を表記します。</a:t>
            </a:r>
          </a:p>
          <a:p>
            <a:pPr marL="0" indent="0">
              <a:buNone/>
            </a:pPr>
            <a:r>
              <a:rPr lang="ja-JP" altLang="en-US" sz="1100">
                <a:latin typeface="游ゴシック" panose="020B0400000000000000" pitchFamily="50" charset="-128"/>
                <a:ea typeface="游ゴシック" panose="020B0400000000000000" pitchFamily="50" charset="-128"/>
              </a:rPr>
              <a:t>・クレジット表記は「提供：広告主名」としてください。</a:t>
            </a:r>
          </a:p>
          <a:p>
            <a:pPr marL="0" indent="0">
              <a:buNone/>
            </a:pPr>
            <a:r>
              <a:rPr lang="ja-JP" altLang="en-US" sz="1100">
                <a:latin typeface="游ゴシック" panose="020B0400000000000000" pitchFamily="50" charset="-128"/>
                <a:ea typeface="游ゴシック" panose="020B0400000000000000" pitchFamily="50" charset="-128"/>
              </a:rPr>
              <a:t>・文字数は全角</a:t>
            </a:r>
            <a:r>
              <a:rPr lang="en-US" altLang="ja-JP" sz="1100" dirty="0">
                <a:latin typeface="游ゴシック" panose="020B0400000000000000" pitchFamily="50" charset="-128"/>
                <a:ea typeface="游ゴシック" panose="020B0400000000000000" pitchFamily="50" charset="-128"/>
              </a:rPr>
              <a:t>17</a:t>
            </a:r>
            <a:r>
              <a:rPr lang="ja-JP" altLang="en-US" sz="1100">
                <a:latin typeface="游ゴシック" panose="020B0400000000000000" pitchFamily="50" charset="-128"/>
                <a:ea typeface="游ゴシック" panose="020B0400000000000000" pitchFamily="50" charset="-128"/>
              </a:rPr>
              <a:t>文字くらいで納めてください。</a:t>
            </a:r>
            <a:endParaRPr lang="en-US" altLang="ja-JP" sz="1100" dirty="0">
              <a:latin typeface="游ゴシック" panose="020B0400000000000000" pitchFamily="50" charset="-128"/>
              <a:ea typeface="游ゴシック" panose="020B0400000000000000" pitchFamily="50" charset="-128"/>
            </a:endParaRPr>
          </a:p>
          <a:p>
            <a:pPr marL="0" indent="0">
              <a:buNone/>
            </a:pPr>
            <a:endParaRPr lang="en-US" altLang="ja-JP" sz="1100" dirty="0">
              <a:latin typeface="游ゴシック" panose="020B0400000000000000" pitchFamily="50" charset="-128"/>
              <a:ea typeface="游ゴシック" panose="020B0400000000000000" pitchFamily="50" charset="-128"/>
            </a:endParaRPr>
          </a:p>
          <a:p>
            <a:pPr marL="0" indent="0">
              <a:buNone/>
            </a:pPr>
            <a:endParaRPr lang="en-US" altLang="ja-JP" sz="1100" dirty="0">
              <a:latin typeface="游ゴシック" panose="020B0400000000000000" pitchFamily="50" charset="-128"/>
              <a:ea typeface="游ゴシック" panose="020B0400000000000000" pitchFamily="50" charset="-128"/>
            </a:endParaRPr>
          </a:p>
          <a:p>
            <a:pPr marL="0" indent="0">
              <a:buNone/>
            </a:pPr>
            <a:r>
              <a:rPr lang="ja-JP" altLang="en-US" sz="1200">
                <a:latin typeface="游ゴシック" panose="020B0400000000000000" pitchFamily="50" charset="-128"/>
                <a:ea typeface="游ゴシック" panose="020B0400000000000000" pitchFamily="50" charset="-128"/>
              </a:rPr>
              <a:t>■ リード</a:t>
            </a:r>
          </a:p>
          <a:p>
            <a:pPr marL="0" indent="0">
              <a:buNone/>
            </a:pPr>
            <a:r>
              <a:rPr lang="ja-JP" altLang="en-US" sz="1100">
                <a:latin typeface="游ゴシック" panose="020B0400000000000000" pitchFamily="50" charset="-128"/>
                <a:ea typeface="游ゴシック" panose="020B0400000000000000" pitchFamily="50" charset="-128"/>
              </a:rPr>
              <a:t>・文字数は</a:t>
            </a:r>
            <a:r>
              <a:rPr lang="ja-JP" altLang="en-US" sz="1100" b="1">
                <a:latin typeface="游ゴシック" panose="020B0400000000000000" pitchFamily="50" charset="-128"/>
                <a:ea typeface="游ゴシック" panose="020B0400000000000000" pitchFamily="50" charset="-128"/>
              </a:rPr>
              <a:t>全角</a:t>
            </a:r>
            <a:r>
              <a:rPr lang="en-US" altLang="ja-JP" sz="1100" b="1" dirty="0">
                <a:latin typeface="游ゴシック" panose="020B0400000000000000" pitchFamily="50" charset="-128"/>
                <a:ea typeface="游ゴシック" panose="020B0400000000000000" pitchFamily="50" charset="-128"/>
              </a:rPr>
              <a:t>80</a:t>
            </a:r>
            <a:r>
              <a:rPr lang="ja-JP" altLang="en-US" sz="1100" b="1">
                <a:latin typeface="游ゴシック" panose="020B0400000000000000" pitchFamily="50" charset="-128"/>
                <a:ea typeface="游ゴシック" panose="020B0400000000000000" pitchFamily="50" charset="-128"/>
              </a:rPr>
              <a:t>文字程度</a:t>
            </a:r>
            <a:r>
              <a:rPr lang="ja-JP" altLang="en-US" sz="1100">
                <a:latin typeface="游ゴシック" panose="020B0400000000000000" pitchFamily="50" charset="-128"/>
                <a:ea typeface="游ゴシック" panose="020B0400000000000000" pitchFamily="50" charset="-128"/>
              </a:rPr>
              <a:t>で指定してください</a:t>
            </a:r>
            <a:endParaRPr lang="en-US" altLang="ja-JP" sz="1100" dirty="0">
              <a:latin typeface="游ゴシック" panose="020B0400000000000000" pitchFamily="50" charset="-128"/>
              <a:ea typeface="游ゴシック" panose="020B0400000000000000" pitchFamily="50" charset="-128"/>
            </a:endParaRPr>
          </a:p>
          <a:p>
            <a:pPr marL="0" indent="0">
              <a:buNone/>
            </a:pPr>
            <a:r>
              <a:rPr lang="en-US" altLang="ja-JP" sz="1100" dirty="0">
                <a:latin typeface="游ゴシック" panose="020B0400000000000000" pitchFamily="50" charset="-128"/>
                <a:ea typeface="游ゴシック" panose="020B0400000000000000" pitchFamily="50" charset="-128"/>
              </a:rPr>
              <a:t>※</a:t>
            </a:r>
            <a:r>
              <a:rPr lang="ja-JP" altLang="en-US" sz="1100">
                <a:latin typeface="游ゴシック" panose="020B0400000000000000" pitchFamily="50" charset="-128"/>
                <a:ea typeface="游ゴシック" panose="020B0400000000000000" pitchFamily="50" charset="-128"/>
              </a:rPr>
              <a:t>原稿確認の結果、リード文の追加を依頼する場合が</a:t>
            </a:r>
            <a:endParaRPr lang="en-US" altLang="ja-JP" sz="1100" dirty="0">
              <a:latin typeface="游ゴシック" panose="020B0400000000000000" pitchFamily="50" charset="-128"/>
              <a:ea typeface="游ゴシック" panose="020B0400000000000000" pitchFamily="50" charset="-128"/>
            </a:endParaRPr>
          </a:p>
          <a:p>
            <a:pPr marL="0" indent="0">
              <a:buNone/>
            </a:pPr>
            <a:r>
              <a:rPr lang="ja-JP" altLang="en-US" sz="1100">
                <a:latin typeface="游ゴシック" panose="020B0400000000000000" pitchFamily="50" charset="-128"/>
                <a:ea typeface="游ゴシック" panose="020B0400000000000000" pitchFamily="50" charset="-128"/>
              </a:rPr>
              <a:t>　ございます。</a:t>
            </a:r>
            <a:endParaRPr lang="en-US" altLang="ja-JP" sz="1100" dirty="0">
              <a:latin typeface="游ゴシック" panose="020B0400000000000000" pitchFamily="50" charset="-128"/>
              <a:ea typeface="游ゴシック" panose="020B0400000000000000" pitchFamily="50" charset="-128"/>
            </a:endParaRPr>
          </a:p>
          <a:p>
            <a:pPr marL="0" indent="0">
              <a:buNone/>
            </a:pPr>
            <a:endParaRPr lang="ja-JP" altLang="en-US" sz="1100">
              <a:latin typeface="游ゴシック" panose="020B0400000000000000" pitchFamily="50" charset="-128"/>
              <a:ea typeface="游ゴシック" panose="020B0400000000000000" pitchFamily="50" charset="-128"/>
            </a:endParaRPr>
          </a:p>
        </p:txBody>
      </p:sp>
      <p:sp>
        <p:nvSpPr>
          <p:cNvPr id="22" name="正方形/長方形 21">
            <a:extLst>
              <a:ext uri="{FF2B5EF4-FFF2-40B4-BE49-F238E27FC236}">
                <a16:creationId xmlns:a16="http://schemas.microsoft.com/office/drawing/2014/main" id="{3346B131-EC63-427D-BA80-F13CDA6820F9}"/>
              </a:ext>
            </a:extLst>
          </p:cNvPr>
          <p:cNvSpPr/>
          <p:nvPr/>
        </p:nvSpPr>
        <p:spPr>
          <a:xfrm>
            <a:off x="7908346" y="1073864"/>
            <a:ext cx="860808" cy="283308"/>
          </a:xfrm>
          <a:prstGeom prst="rect">
            <a:avLst/>
          </a:prstGeom>
          <a:solidFill>
            <a:srgbClr val="E600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b="1">
                <a:solidFill>
                  <a:schemeClr val="bg1"/>
                </a:solidFill>
                <a:latin typeface="游ゴシック" panose="020B0400000000000000" pitchFamily="50" charset="-128"/>
                <a:ea typeface="游ゴシック" panose="020B0400000000000000" pitchFamily="50" charset="-128"/>
              </a:rPr>
              <a:t>必須</a:t>
            </a:r>
          </a:p>
        </p:txBody>
      </p:sp>
      <p:sp>
        <p:nvSpPr>
          <p:cNvPr id="2" name="スライド番号プレースホルダー 1">
            <a:extLst>
              <a:ext uri="{FF2B5EF4-FFF2-40B4-BE49-F238E27FC236}">
                <a16:creationId xmlns:a16="http://schemas.microsoft.com/office/drawing/2014/main" id="{9ED695E3-537A-4463-A996-11899E8C1A56}"/>
              </a:ext>
            </a:extLst>
          </p:cNvPr>
          <p:cNvSpPr>
            <a:spLocks noGrp="1"/>
          </p:cNvSpPr>
          <p:nvPr>
            <p:ph type="sldNum" sz="quarter" idx="12"/>
          </p:nvPr>
        </p:nvSpPr>
        <p:spPr/>
        <p:txBody>
          <a:bodyPr/>
          <a:lstStyle/>
          <a:p>
            <a:fld id="{F44BBF4E-D3A2-4DCA-9F57-CC6AF0EC048B}" type="slidenum">
              <a:rPr lang="en-US" smtClean="0"/>
              <a:t>29</a:t>
            </a:fld>
            <a:endParaRPr lang="en-US" dirty="0"/>
          </a:p>
        </p:txBody>
      </p:sp>
      <p:pic>
        <p:nvPicPr>
          <p:cNvPr id="20" name="Picture 2" descr="https://www.nikkeibp.co.jp/images/houjin/ad/2017/logo/NXT.png">
            <a:extLst>
              <a:ext uri="{FF2B5EF4-FFF2-40B4-BE49-F238E27FC236}">
                <a16:creationId xmlns:a16="http://schemas.microsoft.com/office/drawing/2014/main" id="{61C1F860-7A62-4BC4-9190-10779F1637D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46504" y="408724"/>
            <a:ext cx="1258957" cy="214023"/>
          </a:xfrm>
          <a:prstGeom prst="rect">
            <a:avLst/>
          </a:prstGeom>
          <a:noFill/>
          <a:extLst>
            <a:ext uri="{909E8E84-426E-40DD-AFC4-6F175D3DCCD1}">
              <a14:hiddenFill xmlns:a14="http://schemas.microsoft.com/office/drawing/2010/main">
                <a:solidFill>
                  <a:srgbClr val="FFFFFF"/>
                </a:solidFill>
              </a14:hiddenFill>
            </a:ext>
          </a:extLst>
        </p:spPr>
      </p:pic>
      <p:sp>
        <p:nvSpPr>
          <p:cNvPr id="23" name="正方形/長方形 22">
            <a:extLst>
              <a:ext uri="{FF2B5EF4-FFF2-40B4-BE49-F238E27FC236}">
                <a16:creationId xmlns:a16="http://schemas.microsoft.com/office/drawing/2014/main" id="{7BD4F42A-D388-4206-9048-953DAB27DBDC}"/>
              </a:ext>
            </a:extLst>
          </p:cNvPr>
          <p:cNvSpPr/>
          <p:nvPr/>
        </p:nvSpPr>
        <p:spPr>
          <a:xfrm>
            <a:off x="4554528" y="1450066"/>
            <a:ext cx="4033342" cy="410326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正方形/長方形 28">
            <a:extLst>
              <a:ext uri="{FF2B5EF4-FFF2-40B4-BE49-F238E27FC236}">
                <a16:creationId xmlns:a16="http://schemas.microsoft.com/office/drawing/2014/main" id="{8BF5C6B4-8263-41A7-908E-B03EC39F8178}"/>
              </a:ext>
            </a:extLst>
          </p:cNvPr>
          <p:cNvSpPr/>
          <p:nvPr/>
        </p:nvSpPr>
        <p:spPr>
          <a:xfrm>
            <a:off x="4708858" y="1768037"/>
            <a:ext cx="3851107" cy="3878184"/>
          </a:xfrm>
          <a:prstGeom prst="rect">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0" name="図 29">
            <a:extLst>
              <a:ext uri="{FF2B5EF4-FFF2-40B4-BE49-F238E27FC236}">
                <a16:creationId xmlns:a16="http://schemas.microsoft.com/office/drawing/2014/main" id="{AD2DE162-5418-479D-847A-3850102A9521}"/>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4729982" y="1784883"/>
            <a:ext cx="3819754" cy="3484041"/>
          </a:xfrm>
          <a:prstGeom prst="rect">
            <a:avLst/>
          </a:prstGeom>
        </p:spPr>
      </p:pic>
      <p:sp>
        <p:nvSpPr>
          <p:cNvPr id="31" name="正方形/長方形 30">
            <a:extLst>
              <a:ext uri="{FF2B5EF4-FFF2-40B4-BE49-F238E27FC236}">
                <a16:creationId xmlns:a16="http://schemas.microsoft.com/office/drawing/2014/main" id="{65348DAE-DC48-41D5-B34C-4D3AF62D32D9}"/>
              </a:ext>
            </a:extLst>
          </p:cNvPr>
          <p:cNvSpPr/>
          <p:nvPr/>
        </p:nvSpPr>
        <p:spPr>
          <a:xfrm>
            <a:off x="4792359" y="2162180"/>
            <a:ext cx="3681629" cy="626608"/>
          </a:xfrm>
          <a:prstGeom prst="rect">
            <a:avLst/>
          </a:prstGeom>
          <a:solidFill>
            <a:srgbClr val="F8F9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en-US" altLang="ja-JP" sz="1200" b="1" dirty="0">
                <a:solidFill>
                  <a:schemeClr val="tx1"/>
                </a:solidFill>
                <a:latin typeface="游ゴシック" panose="020B0400000000000000" pitchFamily="50" charset="-128"/>
                <a:ea typeface="游ゴシック" panose="020B0400000000000000" pitchFamily="50" charset="-128"/>
              </a:rPr>
              <a:t>【PR】</a:t>
            </a:r>
            <a:r>
              <a:rPr kumimoji="1" lang="ja-JP" altLang="en-US" sz="1200" b="1">
                <a:solidFill>
                  <a:schemeClr val="tx1"/>
                </a:solidFill>
                <a:latin typeface="游ゴシック" panose="020B0400000000000000" pitchFamily="50" charset="-128"/>
                <a:ea typeface="游ゴシック" panose="020B0400000000000000" pitchFamily="50" charset="-128"/>
              </a:rPr>
              <a:t>タイトル</a:t>
            </a:r>
            <a:endParaRPr kumimoji="1" lang="en-US" altLang="ja-JP" sz="1200" b="1" dirty="0">
              <a:solidFill>
                <a:schemeClr val="tx1"/>
              </a:solidFill>
              <a:latin typeface="游ゴシック" panose="020B0400000000000000" pitchFamily="50" charset="-128"/>
              <a:ea typeface="游ゴシック" panose="020B0400000000000000" pitchFamily="50" charset="-128"/>
            </a:endParaRPr>
          </a:p>
          <a:p>
            <a:r>
              <a:rPr kumimoji="1" lang="ja-JP" altLang="en-US" sz="1100">
                <a:solidFill>
                  <a:schemeClr val="tx1"/>
                </a:solidFill>
                <a:latin typeface="游ゴシック" panose="020B0400000000000000" pitchFamily="50" charset="-128"/>
                <a:ea typeface="游ゴシック" panose="020B0400000000000000" pitchFamily="50" charset="-128"/>
              </a:rPr>
              <a:t>　　サブタイトル</a:t>
            </a:r>
          </a:p>
        </p:txBody>
      </p:sp>
      <p:sp>
        <p:nvSpPr>
          <p:cNvPr id="32" name="正方形/長方形 31">
            <a:extLst>
              <a:ext uri="{FF2B5EF4-FFF2-40B4-BE49-F238E27FC236}">
                <a16:creationId xmlns:a16="http://schemas.microsoft.com/office/drawing/2014/main" id="{2014F38B-A0DF-4975-BAA9-D283383B6B24}"/>
              </a:ext>
            </a:extLst>
          </p:cNvPr>
          <p:cNvSpPr/>
          <p:nvPr/>
        </p:nvSpPr>
        <p:spPr>
          <a:xfrm>
            <a:off x="4785606" y="2956208"/>
            <a:ext cx="2170689" cy="2098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a:solidFill>
                  <a:schemeClr val="tx1"/>
                </a:solidFill>
                <a:latin typeface="游ゴシック" panose="020B0400000000000000" pitchFamily="50" charset="-128"/>
                <a:ea typeface="游ゴシック" panose="020B0400000000000000" pitchFamily="50" charset="-128"/>
              </a:rPr>
              <a:t>提供：広告主名</a:t>
            </a:r>
          </a:p>
        </p:txBody>
      </p:sp>
      <p:sp>
        <p:nvSpPr>
          <p:cNvPr id="33" name="正方形/長方形 32">
            <a:extLst>
              <a:ext uri="{FF2B5EF4-FFF2-40B4-BE49-F238E27FC236}">
                <a16:creationId xmlns:a16="http://schemas.microsoft.com/office/drawing/2014/main" id="{8747FEF8-9A2D-4A88-90C1-0DE598912AC4}"/>
              </a:ext>
            </a:extLst>
          </p:cNvPr>
          <p:cNvSpPr/>
          <p:nvPr/>
        </p:nvSpPr>
        <p:spPr>
          <a:xfrm>
            <a:off x="4735233" y="3553649"/>
            <a:ext cx="3802005" cy="20925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kumimoji="1" lang="en-US" altLang="ja-JP" sz="1200" b="1" dirty="0">
              <a:solidFill>
                <a:schemeClr val="tx1"/>
              </a:solidFill>
              <a:latin typeface="游ゴシック" panose="020B0400000000000000" pitchFamily="50" charset="-128"/>
              <a:ea typeface="游ゴシック" panose="020B0400000000000000" pitchFamily="50" charset="-128"/>
            </a:endParaRPr>
          </a:p>
          <a:p>
            <a:endParaRPr kumimoji="1" lang="en-US" altLang="ja-JP" sz="1200" b="1" dirty="0">
              <a:solidFill>
                <a:schemeClr val="tx1"/>
              </a:solidFill>
              <a:latin typeface="游ゴシック" panose="020B0400000000000000" pitchFamily="50" charset="-128"/>
              <a:ea typeface="游ゴシック" panose="020B0400000000000000" pitchFamily="50" charset="-128"/>
            </a:endParaRPr>
          </a:p>
        </p:txBody>
      </p:sp>
      <p:sp>
        <p:nvSpPr>
          <p:cNvPr id="38" name="正方形/長方形 37">
            <a:extLst>
              <a:ext uri="{FF2B5EF4-FFF2-40B4-BE49-F238E27FC236}">
                <a16:creationId xmlns:a16="http://schemas.microsoft.com/office/drawing/2014/main" id="{959CF5B6-CEE4-426E-86C1-2F8FCA94E41E}"/>
              </a:ext>
            </a:extLst>
          </p:cNvPr>
          <p:cNvSpPr/>
          <p:nvPr/>
        </p:nvSpPr>
        <p:spPr>
          <a:xfrm>
            <a:off x="7667111" y="1836990"/>
            <a:ext cx="806877" cy="170505"/>
          </a:xfrm>
          <a:prstGeom prst="rect">
            <a:avLst/>
          </a:prstGeom>
          <a:solidFill>
            <a:srgbClr val="F8F9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700">
                <a:solidFill>
                  <a:schemeClr val="tx1"/>
                </a:solidFill>
                <a:latin typeface="游ゴシック" panose="020B0400000000000000" pitchFamily="50" charset="-128"/>
                <a:ea typeface="游ゴシック" panose="020B0400000000000000" pitchFamily="50" charset="-128"/>
              </a:rPr>
              <a:t>公開日</a:t>
            </a:r>
          </a:p>
        </p:txBody>
      </p:sp>
      <p:sp>
        <p:nvSpPr>
          <p:cNvPr id="39" name="正方形/長方形 38">
            <a:extLst>
              <a:ext uri="{FF2B5EF4-FFF2-40B4-BE49-F238E27FC236}">
                <a16:creationId xmlns:a16="http://schemas.microsoft.com/office/drawing/2014/main" id="{5842DA4E-50BF-49D2-AF3B-60E324D74B2A}"/>
              </a:ext>
            </a:extLst>
          </p:cNvPr>
          <p:cNvSpPr/>
          <p:nvPr/>
        </p:nvSpPr>
        <p:spPr>
          <a:xfrm>
            <a:off x="4899069" y="3644128"/>
            <a:ext cx="3525239" cy="1909199"/>
          </a:xfrm>
          <a:prstGeom prst="rect">
            <a:avLst/>
          </a:prstGeom>
          <a:solidFill>
            <a:srgbClr val="DBF2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a:solidFill>
                  <a:schemeClr val="tx1"/>
                </a:solidFill>
                <a:latin typeface="游ゴシック" panose="020B0400000000000000" pitchFamily="50" charset="-128"/>
                <a:ea typeface="游ゴシック" panose="020B0400000000000000" pitchFamily="50" charset="-128"/>
              </a:rPr>
              <a:t>本文</a:t>
            </a:r>
          </a:p>
        </p:txBody>
      </p:sp>
    </p:spTree>
    <p:extLst>
      <p:ext uri="{BB962C8B-B14F-4D97-AF65-F5344CB8AC3E}">
        <p14:creationId xmlns:p14="http://schemas.microsoft.com/office/powerpoint/2010/main" val="34500114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3DC975B6-DDC0-4C36-A178-E95B99CE2BA5}"/>
              </a:ext>
            </a:extLst>
          </p:cNvPr>
          <p:cNvSpPr>
            <a:spLocks noGrp="1"/>
          </p:cNvSpPr>
          <p:nvPr>
            <p:ph type="sldNum" sz="quarter" idx="12"/>
          </p:nvPr>
        </p:nvSpPr>
        <p:spPr/>
        <p:txBody>
          <a:bodyPr/>
          <a:lstStyle/>
          <a:p>
            <a:fld id="{F44BBF4E-D3A2-4DCA-9F57-CC6AF0EC048B}" type="slidenum">
              <a:rPr lang="en-US" smtClean="0"/>
              <a:t>3</a:t>
            </a:fld>
            <a:endParaRPr lang="en-US" dirty="0"/>
          </a:p>
        </p:txBody>
      </p:sp>
      <p:pic>
        <p:nvPicPr>
          <p:cNvPr id="8" name="Picture 2" descr="https://www.nikkeibp.co.jp/images/houjin/ad/2017/logo/NBO.png">
            <a:extLst>
              <a:ext uri="{FF2B5EF4-FFF2-40B4-BE49-F238E27FC236}">
                <a16:creationId xmlns:a16="http://schemas.microsoft.com/office/drawing/2014/main" id="{40D5FBD5-96AB-498E-B5CA-BBFD9F9226C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67603" y="3148179"/>
            <a:ext cx="3008793" cy="561641"/>
          </a:xfrm>
          <a:prstGeom prst="rect">
            <a:avLst/>
          </a:prstGeom>
          <a:noFill/>
          <a:extLst>
            <a:ext uri="{909E8E84-426E-40DD-AFC4-6F175D3DCCD1}">
              <a14:hiddenFill xmlns:a14="http://schemas.microsoft.com/office/drawing/2010/main">
                <a:solidFill>
                  <a:srgbClr val="FFFFFF"/>
                </a:solidFill>
              </a14:hiddenFill>
            </a:ext>
          </a:extLst>
        </p:spPr>
      </p:pic>
      <p:sp>
        <p:nvSpPr>
          <p:cNvPr id="3" name="テキスト ボックス 2">
            <a:extLst>
              <a:ext uri="{FF2B5EF4-FFF2-40B4-BE49-F238E27FC236}">
                <a16:creationId xmlns:a16="http://schemas.microsoft.com/office/drawing/2014/main" id="{6F20844A-7A6C-4547-AD99-7EF9E4999030}"/>
              </a:ext>
            </a:extLst>
          </p:cNvPr>
          <p:cNvSpPr txBox="1"/>
          <p:nvPr/>
        </p:nvSpPr>
        <p:spPr>
          <a:xfrm>
            <a:off x="1583633" y="4152974"/>
            <a:ext cx="5976731" cy="1077218"/>
          </a:xfrm>
          <a:prstGeom prst="rect">
            <a:avLst/>
          </a:prstGeom>
          <a:noFill/>
        </p:spPr>
        <p:txBody>
          <a:bodyPr wrap="square" rtlCol="0">
            <a:spAutoFit/>
          </a:bodyPr>
          <a:lstStyle/>
          <a:p>
            <a:pPr algn="ctr"/>
            <a:r>
              <a:rPr kumimoji="1" lang="ja-JP" altLang="en-US" sz="3200" b="1">
                <a:latin typeface="游ゴシック" panose="020B0400000000000000" pitchFamily="50" charset="-128"/>
                <a:ea typeface="游ゴシック" panose="020B0400000000000000" pitchFamily="50" charset="-128"/>
              </a:rPr>
              <a:t>日経ビジネス電子版</a:t>
            </a:r>
            <a:endParaRPr kumimoji="1" lang="en-US" altLang="ja-JP" sz="3200" b="1" dirty="0">
              <a:latin typeface="游ゴシック" panose="020B0400000000000000" pitchFamily="50" charset="-128"/>
              <a:ea typeface="游ゴシック" panose="020B0400000000000000" pitchFamily="50" charset="-128"/>
            </a:endParaRPr>
          </a:p>
          <a:p>
            <a:pPr algn="ctr"/>
            <a:r>
              <a:rPr kumimoji="1" lang="ja-JP" altLang="en-US" sz="3200" b="1">
                <a:latin typeface="游ゴシック" panose="020B0400000000000000" pitchFamily="50" charset="-128"/>
                <a:ea typeface="游ゴシック" panose="020B0400000000000000" pitchFamily="50" charset="-128"/>
              </a:rPr>
              <a:t>ネイティブタイアップ制作要綱</a:t>
            </a:r>
          </a:p>
        </p:txBody>
      </p:sp>
    </p:spTree>
    <p:extLst>
      <p:ext uri="{BB962C8B-B14F-4D97-AF65-F5344CB8AC3E}">
        <p14:creationId xmlns:p14="http://schemas.microsoft.com/office/powerpoint/2010/main" val="137544994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正方形/長方形 7">
            <a:extLst>
              <a:ext uri="{FF2B5EF4-FFF2-40B4-BE49-F238E27FC236}">
                <a16:creationId xmlns:a16="http://schemas.microsoft.com/office/drawing/2014/main" id="{5FC0B054-95FA-4073-AEE9-38E979F457EE}"/>
              </a:ext>
            </a:extLst>
          </p:cNvPr>
          <p:cNvSpPr/>
          <p:nvPr/>
        </p:nvSpPr>
        <p:spPr>
          <a:xfrm>
            <a:off x="609600" y="0"/>
            <a:ext cx="85344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正方形/長方形 14">
            <a:extLst>
              <a:ext uri="{FF2B5EF4-FFF2-40B4-BE49-F238E27FC236}">
                <a16:creationId xmlns:a16="http://schemas.microsoft.com/office/drawing/2014/main" id="{2A1F4C6E-4A8D-4143-9279-E10843A0F541}"/>
              </a:ext>
            </a:extLst>
          </p:cNvPr>
          <p:cNvSpPr/>
          <p:nvPr/>
        </p:nvSpPr>
        <p:spPr>
          <a:xfrm>
            <a:off x="825826" y="882269"/>
            <a:ext cx="8066383" cy="583920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タイトル 6">
            <a:extLst>
              <a:ext uri="{FF2B5EF4-FFF2-40B4-BE49-F238E27FC236}">
                <a16:creationId xmlns:a16="http://schemas.microsoft.com/office/drawing/2014/main" id="{CC0C1541-7417-4C57-B1B9-33BC7CFD064A}"/>
              </a:ext>
            </a:extLst>
          </p:cNvPr>
          <p:cNvSpPr>
            <a:spLocks noGrp="1"/>
          </p:cNvSpPr>
          <p:nvPr>
            <p:ph type="title"/>
          </p:nvPr>
        </p:nvSpPr>
        <p:spPr>
          <a:xfrm>
            <a:off x="825826" y="255364"/>
            <a:ext cx="6707088" cy="528407"/>
          </a:xfrm>
        </p:spPr>
        <p:txBody>
          <a:bodyPr>
            <a:normAutofit/>
          </a:bodyPr>
          <a:lstStyle/>
          <a:p>
            <a:r>
              <a:rPr lang="en-US" altLang="ja-JP" sz="2400" b="1" dirty="0">
                <a:latin typeface="游ゴシック" panose="020B0400000000000000" pitchFamily="50" charset="-128"/>
                <a:ea typeface="游ゴシック" panose="020B0400000000000000" pitchFamily="50" charset="-128"/>
              </a:rPr>
              <a:t>4.</a:t>
            </a:r>
            <a:r>
              <a:rPr lang="ja-JP" altLang="en-US" sz="2400" b="1" dirty="0">
                <a:latin typeface="游ゴシック" panose="020B0400000000000000" pitchFamily="50" charset="-128"/>
                <a:ea typeface="游ゴシック" panose="020B0400000000000000" pitchFamily="50" charset="-128"/>
              </a:rPr>
              <a:t> 制作ガイドライン</a:t>
            </a:r>
          </a:p>
        </p:txBody>
      </p:sp>
      <p:cxnSp>
        <p:nvCxnSpPr>
          <p:cNvPr id="9" name="直線コネクタ 8">
            <a:extLst>
              <a:ext uri="{FF2B5EF4-FFF2-40B4-BE49-F238E27FC236}">
                <a16:creationId xmlns:a16="http://schemas.microsoft.com/office/drawing/2014/main" id="{62FA6055-BFCD-4350-91F2-F8ACE5A8399A}"/>
              </a:ext>
            </a:extLst>
          </p:cNvPr>
          <p:cNvCxnSpPr>
            <a:cxnSpLocks/>
          </p:cNvCxnSpPr>
          <p:nvPr/>
        </p:nvCxnSpPr>
        <p:spPr>
          <a:xfrm>
            <a:off x="10371978" y="1423994"/>
            <a:ext cx="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91A7DBA9-A344-4587-918A-83A301B2EA94}"/>
              </a:ext>
            </a:extLst>
          </p:cNvPr>
          <p:cNvCxnSpPr/>
          <p:nvPr/>
        </p:nvCxnSpPr>
        <p:spPr>
          <a:xfrm>
            <a:off x="839078" y="770519"/>
            <a:ext cx="8066383" cy="0"/>
          </a:xfrm>
          <a:prstGeom prst="line">
            <a:avLst/>
          </a:prstGeom>
          <a:ln w="19050">
            <a:solidFill>
              <a:srgbClr val="01C4D9"/>
            </a:solidFill>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C923667B-3B59-4FD8-8D7A-2CFE5AD76CC0}"/>
              </a:ext>
            </a:extLst>
          </p:cNvPr>
          <p:cNvCxnSpPr/>
          <p:nvPr/>
        </p:nvCxnSpPr>
        <p:spPr>
          <a:xfrm>
            <a:off x="839078" y="726028"/>
            <a:ext cx="8066383" cy="0"/>
          </a:xfrm>
          <a:prstGeom prst="line">
            <a:avLst/>
          </a:prstGeom>
          <a:ln w="19050">
            <a:solidFill>
              <a:srgbClr val="B8B6C3"/>
            </a:solidFill>
          </a:ln>
        </p:spPr>
        <p:style>
          <a:lnRef idx="1">
            <a:schemeClr val="accent1"/>
          </a:lnRef>
          <a:fillRef idx="0">
            <a:schemeClr val="accent1"/>
          </a:fillRef>
          <a:effectRef idx="0">
            <a:schemeClr val="accent1"/>
          </a:effectRef>
          <a:fontRef idx="minor">
            <a:schemeClr val="tx1"/>
          </a:fontRef>
        </p:style>
      </p:cxnSp>
      <p:cxnSp>
        <p:nvCxnSpPr>
          <p:cNvPr id="26" name="直線コネクタ 25">
            <a:extLst>
              <a:ext uri="{FF2B5EF4-FFF2-40B4-BE49-F238E27FC236}">
                <a16:creationId xmlns:a16="http://schemas.microsoft.com/office/drawing/2014/main" id="{586BDB9F-DEDD-4406-8130-A981D91FEC8F}"/>
              </a:ext>
            </a:extLst>
          </p:cNvPr>
          <p:cNvCxnSpPr/>
          <p:nvPr/>
        </p:nvCxnSpPr>
        <p:spPr>
          <a:xfrm>
            <a:off x="839078" y="817158"/>
            <a:ext cx="8066383" cy="0"/>
          </a:xfrm>
          <a:prstGeom prst="line">
            <a:avLst/>
          </a:prstGeom>
          <a:ln w="19050">
            <a:solidFill>
              <a:srgbClr val="00A7C9"/>
            </a:solidFill>
          </a:ln>
        </p:spPr>
        <p:style>
          <a:lnRef idx="1">
            <a:schemeClr val="accent1"/>
          </a:lnRef>
          <a:fillRef idx="0">
            <a:schemeClr val="accent1"/>
          </a:fillRef>
          <a:effectRef idx="0">
            <a:schemeClr val="accent1"/>
          </a:effectRef>
          <a:fontRef idx="minor">
            <a:schemeClr val="tx1"/>
          </a:fontRef>
        </p:style>
      </p:cxnSp>
      <p:sp>
        <p:nvSpPr>
          <p:cNvPr id="10" name="テキスト ボックス 9">
            <a:extLst>
              <a:ext uri="{FF2B5EF4-FFF2-40B4-BE49-F238E27FC236}">
                <a16:creationId xmlns:a16="http://schemas.microsoft.com/office/drawing/2014/main" id="{560187C7-92DC-4F05-ADFC-D2CF93C49397}"/>
              </a:ext>
            </a:extLst>
          </p:cNvPr>
          <p:cNvSpPr txBox="1"/>
          <p:nvPr/>
        </p:nvSpPr>
        <p:spPr>
          <a:xfrm>
            <a:off x="839078" y="987201"/>
            <a:ext cx="5978770" cy="1815882"/>
          </a:xfrm>
          <a:prstGeom prst="rect">
            <a:avLst/>
          </a:prstGeom>
          <a:noFill/>
        </p:spPr>
        <p:txBody>
          <a:bodyPr wrap="square" rtlCol="0">
            <a:spAutoFit/>
          </a:bodyPr>
          <a:lstStyle/>
          <a:p>
            <a:r>
              <a:rPr kumimoji="1" lang="ja-JP" altLang="en-US" sz="1200">
                <a:latin typeface="游ゴシック" panose="020B0400000000000000" pitchFamily="50" charset="-128"/>
                <a:ea typeface="游ゴシック" panose="020B0400000000000000" pitchFamily="50" charset="-128"/>
              </a:rPr>
              <a:t>■ 本文中見出し</a:t>
            </a:r>
          </a:p>
          <a:p>
            <a:r>
              <a:rPr kumimoji="1" lang="ja-JP" altLang="en-US" sz="1100">
                <a:latin typeface="游ゴシック" panose="020B0400000000000000" pitchFamily="50" charset="-128"/>
                <a:ea typeface="游ゴシック" panose="020B0400000000000000" pitchFamily="50" charset="-128"/>
              </a:rPr>
              <a:t>・文字数は</a:t>
            </a:r>
            <a:r>
              <a:rPr kumimoji="1" lang="en-US" altLang="ja-JP" sz="1100" dirty="0">
                <a:latin typeface="游ゴシック" panose="020B0400000000000000" pitchFamily="50" charset="-128"/>
                <a:ea typeface="游ゴシック" panose="020B0400000000000000" pitchFamily="50" charset="-128"/>
              </a:rPr>
              <a:t>17</a:t>
            </a:r>
            <a:r>
              <a:rPr kumimoji="1" lang="ja-JP" altLang="en-US" sz="1100">
                <a:latin typeface="游ゴシック" panose="020B0400000000000000" pitchFamily="50" charset="-128"/>
                <a:ea typeface="游ゴシック" panose="020B0400000000000000" pitchFamily="50" charset="-128"/>
              </a:rPr>
              <a:t>文字～</a:t>
            </a:r>
            <a:r>
              <a:rPr kumimoji="1" lang="en-US" altLang="ja-JP" sz="1100" dirty="0">
                <a:latin typeface="游ゴシック" panose="020B0400000000000000" pitchFamily="50" charset="-128"/>
                <a:ea typeface="游ゴシック" panose="020B0400000000000000" pitchFamily="50" charset="-128"/>
              </a:rPr>
              <a:t>28</a:t>
            </a:r>
            <a:r>
              <a:rPr kumimoji="1" lang="ja-JP" altLang="en-US" sz="1100">
                <a:latin typeface="游ゴシック" panose="020B0400000000000000" pitchFamily="50" charset="-128"/>
                <a:ea typeface="游ゴシック" panose="020B0400000000000000" pitchFamily="50" charset="-128"/>
              </a:rPr>
              <a:t>文字まで（全半角問わず）</a:t>
            </a:r>
          </a:p>
          <a:p>
            <a:r>
              <a:rPr kumimoji="1" lang="ja-JP" altLang="en-US" sz="1100">
                <a:latin typeface="游ゴシック" panose="020B0400000000000000" pitchFamily="50" charset="-128"/>
                <a:ea typeface="游ゴシック" panose="020B0400000000000000" pitchFamily="50" charset="-128"/>
              </a:rPr>
              <a:t>・タグの利用は禁止です（途中改行不可）。</a:t>
            </a:r>
          </a:p>
          <a:p>
            <a:r>
              <a:rPr kumimoji="1" lang="ja-JP" altLang="en-US" sz="1100">
                <a:latin typeface="游ゴシック" panose="020B0400000000000000" pitchFamily="50" charset="-128"/>
                <a:ea typeface="游ゴシック" panose="020B0400000000000000" pitchFamily="50" charset="-128"/>
              </a:rPr>
              <a:t>・複数ページの場合、冒頭の見出しは必須項目です。</a:t>
            </a:r>
            <a:endParaRPr kumimoji="1" lang="en-US" altLang="ja-JP" sz="1100" dirty="0">
              <a:latin typeface="游ゴシック" panose="020B0400000000000000" pitchFamily="50" charset="-128"/>
              <a:ea typeface="游ゴシック" panose="020B0400000000000000" pitchFamily="50" charset="-128"/>
            </a:endParaRPr>
          </a:p>
          <a:p>
            <a:endParaRPr kumimoji="1" lang="ja-JP" altLang="en-US" sz="1100">
              <a:latin typeface="游ゴシック" panose="020B0400000000000000" pitchFamily="50" charset="-128"/>
              <a:ea typeface="游ゴシック" panose="020B0400000000000000" pitchFamily="50" charset="-128"/>
            </a:endParaRPr>
          </a:p>
          <a:p>
            <a:r>
              <a:rPr kumimoji="1" lang="ja-JP" altLang="en-US" sz="1200">
                <a:latin typeface="游ゴシック" panose="020B0400000000000000" pitchFamily="50" charset="-128"/>
                <a:ea typeface="游ゴシック" panose="020B0400000000000000" pitchFamily="50" charset="-128"/>
              </a:rPr>
              <a:t>■本文</a:t>
            </a:r>
          </a:p>
          <a:p>
            <a:r>
              <a:rPr kumimoji="1" lang="ja-JP" altLang="en-US" sz="1100">
                <a:latin typeface="游ゴシック" panose="020B0400000000000000" pitchFamily="50" charset="-128"/>
                <a:ea typeface="游ゴシック" panose="020B0400000000000000" pitchFamily="50" charset="-128"/>
              </a:rPr>
              <a:t>・全体として、</a:t>
            </a:r>
            <a:r>
              <a:rPr kumimoji="1" lang="en-US" altLang="ja-JP" sz="1100" b="1" dirty="0">
                <a:latin typeface="游ゴシック" panose="020B0400000000000000" pitchFamily="50" charset="-128"/>
                <a:ea typeface="游ゴシック" panose="020B0400000000000000" pitchFamily="50" charset="-128"/>
              </a:rPr>
              <a:t>2,500</a:t>
            </a:r>
            <a:r>
              <a:rPr kumimoji="1" lang="ja-JP" altLang="en-US" sz="1100" b="1">
                <a:latin typeface="游ゴシック" panose="020B0400000000000000" pitchFamily="50" charset="-128"/>
                <a:ea typeface="游ゴシック" panose="020B0400000000000000" pitchFamily="50" charset="-128"/>
              </a:rPr>
              <a:t>文字程度</a:t>
            </a:r>
            <a:r>
              <a:rPr kumimoji="1" lang="ja-JP" altLang="en-US" sz="1100">
                <a:latin typeface="游ゴシック" panose="020B0400000000000000" pitchFamily="50" charset="-128"/>
                <a:ea typeface="游ゴシック" panose="020B0400000000000000" pitchFamily="50" charset="-128"/>
              </a:rPr>
              <a:t>までとしてください。</a:t>
            </a:r>
            <a:endParaRPr kumimoji="1" lang="en-US" altLang="ja-JP" sz="1100" dirty="0">
              <a:latin typeface="游ゴシック" panose="020B0400000000000000" pitchFamily="50" charset="-128"/>
              <a:ea typeface="游ゴシック" panose="020B0400000000000000" pitchFamily="50" charset="-128"/>
            </a:endParaRPr>
          </a:p>
          <a:p>
            <a:r>
              <a:rPr kumimoji="1" lang="ja-JP" altLang="en-US" sz="1100">
                <a:latin typeface="游ゴシック" panose="020B0400000000000000" pitchFamily="50" charset="-128"/>
                <a:ea typeface="游ゴシック" panose="020B0400000000000000" pitchFamily="50" charset="-128"/>
              </a:rPr>
              <a:t>・写真・図版は最大</a:t>
            </a:r>
            <a:r>
              <a:rPr kumimoji="1" lang="en-US" altLang="ja-JP" sz="1100" b="1" dirty="0">
                <a:latin typeface="游ゴシック" panose="020B0400000000000000" pitchFamily="50" charset="-128"/>
                <a:ea typeface="游ゴシック" panose="020B0400000000000000" pitchFamily="50" charset="-128"/>
              </a:rPr>
              <a:t>4</a:t>
            </a:r>
            <a:r>
              <a:rPr kumimoji="1" lang="ja-JP" altLang="en-US" sz="1100" b="1">
                <a:latin typeface="游ゴシック" panose="020B0400000000000000" pitchFamily="50" charset="-128"/>
                <a:ea typeface="游ゴシック" panose="020B0400000000000000" pitchFamily="50" charset="-128"/>
              </a:rPr>
              <a:t>点</a:t>
            </a:r>
            <a:r>
              <a:rPr kumimoji="1" lang="ja-JP" altLang="en-US" sz="1100">
                <a:latin typeface="游ゴシック" panose="020B0400000000000000" pitchFamily="50" charset="-128"/>
                <a:ea typeface="游ゴシック" panose="020B0400000000000000" pitchFamily="50" charset="-128"/>
              </a:rPr>
              <a:t>まで、各２</a:t>
            </a:r>
            <a:r>
              <a:rPr kumimoji="1" lang="en-US" altLang="ja-JP" sz="1100" dirty="0">
                <a:latin typeface="游ゴシック" panose="020B0400000000000000" pitchFamily="50" charset="-128"/>
                <a:ea typeface="游ゴシック" panose="020B0400000000000000" pitchFamily="50" charset="-128"/>
              </a:rPr>
              <a:t>MB</a:t>
            </a:r>
            <a:r>
              <a:rPr kumimoji="1" lang="ja-JP" altLang="en-US" sz="1100">
                <a:latin typeface="游ゴシック" panose="020B0400000000000000" pitchFamily="50" charset="-128"/>
                <a:ea typeface="游ゴシック" panose="020B0400000000000000" pitchFamily="50" charset="-128"/>
              </a:rPr>
              <a:t>までです。</a:t>
            </a:r>
            <a:endParaRPr kumimoji="1" lang="en-US" altLang="ja-JP" sz="1100" dirty="0">
              <a:latin typeface="游ゴシック" panose="020B0400000000000000" pitchFamily="50" charset="-128"/>
              <a:ea typeface="游ゴシック" panose="020B0400000000000000" pitchFamily="50" charset="-128"/>
            </a:endParaRPr>
          </a:p>
          <a:p>
            <a:r>
              <a:rPr kumimoji="1" lang="ja-JP" altLang="en-US" sz="1100">
                <a:latin typeface="游ゴシック" panose="020B0400000000000000" pitchFamily="50" charset="-128"/>
                <a:ea typeface="游ゴシック" panose="020B0400000000000000" pitchFamily="50" charset="-128"/>
              </a:rPr>
              <a:t>・テキスト表記は弊社編集記事ルールに準拠します。</a:t>
            </a:r>
            <a:endParaRPr kumimoji="1" lang="en-US" altLang="ja-JP" sz="1100" dirty="0">
              <a:latin typeface="游ゴシック" panose="020B0400000000000000" pitchFamily="50" charset="-128"/>
              <a:ea typeface="游ゴシック" panose="020B0400000000000000" pitchFamily="50" charset="-128"/>
            </a:endParaRPr>
          </a:p>
          <a:p>
            <a:r>
              <a:rPr kumimoji="1" lang="ja-JP" altLang="en-US" sz="1100">
                <a:latin typeface="游ゴシック" panose="020B0400000000000000" pitchFamily="50" charset="-128"/>
                <a:ea typeface="游ゴシック" panose="020B0400000000000000" pitchFamily="50" charset="-128"/>
              </a:rPr>
              <a:t>・タグの利用は禁止です。</a:t>
            </a:r>
            <a:endParaRPr kumimoji="1" lang="en-US" altLang="ja-JP" sz="1100" dirty="0">
              <a:latin typeface="游ゴシック" panose="020B0400000000000000" pitchFamily="50" charset="-128"/>
              <a:ea typeface="游ゴシック" panose="020B0400000000000000" pitchFamily="50" charset="-128"/>
            </a:endParaRPr>
          </a:p>
        </p:txBody>
      </p:sp>
      <p:sp>
        <p:nvSpPr>
          <p:cNvPr id="11" name="コンテンツ プレースホルダー 2">
            <a:extLst>
              <a:ext uri="{FF2B5EF4-FFF2-40B4-BE49-F238E27FC236}">
                <a16:creationId xmlns:a16="http://schemas.microsoft.com/office/drawing/2014/main" id="{DD7222BC-FF2E-4642-AE45-5C2F1B662791}"/>
              </a:ext>
            </a:extLst>
          </p:cNvPr>
          <p:cNvSpPr>
            <a:spLocks noGrp="1"/>
          </p:cNvSpPr>
          <p:nvPr>
            <p:ph idx="1"/>
          </p:nvPr>
        </p:nvSpPr>
        <p:spPr>
          <a:xfrm>
            <a:off x="839078" y="3042907"/>
            <a:ext cx="7886700" cy="3637744"/>
          </a:xfrm>
        </p:spPr>
        <p:txBody>
          <a:bodyPr>
            <a:normAutofit/>
          </a:bodyPr>
          <a:lstStyle/>
          <a:p>
            <a:pPr marL="0" indent="0">
              <a:buNone/>
            </a:pPr>
            <a:r>
              <a:rPr lang="ja-JP" altLang="en-US" sz="1200">
                <a:latin typeface="游ゴシック" panose="020B0400000000000000" pitchFamily="50" charset="-128"/>
                <a:ea typeface="游ゴシック" panose="020B0400000000000000" pitchFamily="50" charset="-128"/>
              </a:rPr>
              <a:t>■ 仕掛け画像ファイル</a:t>
            </a:r>
          </a:p>
          <a:p>
            <a:pPr marL="0" indent="0">
              <a:buNone/>
            </a:pPr>
            <a:r>
              <a:rPr lang="ja-JP" altLang="en-US" sz="1100">
                <a:latin typeface="游ゴシック" panose="020B0400000000000000" pitchFamily="50" charset="-128"/>
                <a:ea typeface="游ゴシック" panose="020B0400000000000000" pitchFamily="50" charset="-128"/>
              </a:rPr>
              <a:t>・ファイル形式は</a:t>
            </a:r>
            <a:r>
              <a:rPr lang="en-US" altLang="ja-JP" sz="1100" dirty="0">
                <a:latin typeface="游ゴシック" panose="020B0400000000000000" pitchFamily="50" charset="-128"/>
                <a:ea typeface="游ゴシック" panose="020B0400000000000000" pitchFamily="50" charset="-128"/>
              </a:rPr>
              <a:t>jpg</a:t>
            </a:r>
            <a:r>
              <a:rPr lang="ja-JP" altLang="en-US" sz="1100">
                <a:latin typeface="游ゴシック" panose="020B0400000000000000" pitchFamily="50" charset="-128"/>
                <a:ea typeface="游ゴシック" panose="020B0400000000000000" pitchFamily="50" charset="-128"/>
              </a:rPr>
              <a:t>のみとなります。</a:t>
            </a:r>
          </a:p>
          <a:p>
            <a:pPr marL="0" indent="0">
              <a:buNone/>
            </a:pPr>
            <a:r>
              <a:rPr lang="ja-JP" altLang="en-US" sz="1100">
                <a:latin typeface="游ゴシック" panose="020B0400000000000000" pitchFamily="50" charset="-128"/>
                <a:ea typeface="游ゴシック" panose="020B0400000000000000" pitchFamily="50" charset="-128"/>
              </a:rPr>
              <a:t>・ファイル容量は極力小さくしてください。</a:t>
            </a:r>
            <a:endParaRPr lang="en-US" altLang="ja-JP" sz="1100" dirty="0">
              <a:latin typeface="游ゴシック" panose="020B0400000000000000" pitchFamily="50" charset="-128"/>
              <a:ea typeface="游ゴシック" panose="020B0400000000000000" pitchFamily="50" charset="-128"/>
            </a:endParaRPr>
          </a:p>
          <a:p>
            <a:pPr marL="0" indent="0">
              <a:buNone/>
            </a:pPr>
            <a:r>
              <a:rPr lang="ja-JP" altLang="en-US" sz="1100">
                <a:latin typeface="游ゴシック" panose="020B0400000000000000" pitchFamily="50" charset="-128"/>
                <a:ea typeface="游ゴシック" panose="020B0400000000000000" pitchFamily="50" charset="-128"/>
              </a:rPr>
              <a:t>　最大容量は</a:t>
            </a:r>
            <a:r>
              <a:rPr lang="en-US" altLang="ja-JP" sz="1100" dirty="0">
                <a:latin typeface="游ゴシック" panose="020B0400000000000000" pitchFamily="50" charset="-128"/>
                <a:ea typeface="游ゴシック" panose="020B0400000000000000" pitchFamily="50" charset="-128"/>
              </a:rPr>
              <a:t>2MB</a:t>
            </a:r>
            <a:r>
              <a:rPr lang="ja-JP" altLang="en-US" sz="1100">
                <a:latin typeface="游ゴシック" panose="020B0400000000000000" pitchFamily="50" charset="-128"/>
                <a:ea typeface="游ゴシック" panose="020B0400000000000000" pitchFamily="50" charset="-128"/>
              </a:rPr>
              <a:t>までです。</a:t>
            </a:r>
            <a:endParaRPr lang="en-US" altLang="ja-JP" sz="1100" dirty="0">
              <a:latin typeface="游ゴシック" panose="020B0400000000000000" pitchFamily="50" charset="-128"/>
              <a:ea typeface="游ゴシック" panose="020B0400000000000000" pitchFamily="50" charset="-128"/>
            </a:endParaRPr>
          </a:p>
          <a:p>
            <a:pPr marL="0" indent="0">
              <a:buNone/>
            </a:pPr>
            <a:endParaRPr lang="ja-JP" altLang="en-US" sz="1100">
              <a:latin typeface="游ゴシック" panose="020B0400000000000000" pitchFamily="50" charset="-128"/>
              <a:ea typeface="游ゴシック" panose="020B0400000000000000" pitchFamily="50" charset="-128"/>
            </a:endParaRPr>
          </a:p>
          <a:p>
            <a:pPr marL="0" indent="0">
              <a:buNone/>
            </a:pPr>
            <a:r>
              <a:rPr lang="ja-JP" altLang="en-US" sz="1200">
                <a:latin typeface="游ゴシック" panose="020B0400000000000000" pitchFamily="50" charset="-128"/>
                <a:ea typeface="游ゴシック" panose="020B0400000000000000" pitchFamily="50" charset="-128"/>
              </a:rPr>
              <a:t>■ 仕掛けタイトル、キャプション</a:t>
            </a:r>
          </a:p>
          <a:p>
            <a:pPr marL="0" indent="0">
              <a:buNone/>
            </a:pPr>
            <a:r>
              <a:rPr lang="ja-JP" altLang="en-US" sz="1100">
                <a:latin typeface="游ゴシック" panose="020B0400000000000000" pitchFamily="50" charset="-128"/>
                <a:ea typeface="游ゴシック" panose="020B0400000000000000" pitchFamily="50" charset="-128"/>
              </a:rPr>
              <a:t>・タグの利用は禁止です（途中改行不可）。</a:t>
            </a:r>
          </a:p>
          <a:p>
            <a:pPr marL="0" indent="0">
              <a:buNone/>
            </a:pPr>
            <a:r>
              <a:rPr lang="ja-JP" altLang="en-US" sz="1100">
                <a:latin typeface="游ゴシック" panose="020B0400000000000000" pitchFamily="50" charset="-128"/>
                <a:ea typeface="游ゴシック" panose="020B0400000000000000" pitchFamily="50" charset="-128"/>
              </a:rPr>
              <a:t>・画像の人物のプロフィールはキャプションで指定してください。</a:t>
            </a:r>
          </a:p>
          <a:p>
            <a:pPr marL="0" indent="0">
              <a:buNone/>
            </a:pPr>
            <a:r>
              <a:rPr lang="ja-JP" altLang="en-US" sz="1100">
                <a:latin typeface="游ゴシック" panose="020B0400000000000000" pitchFamily="50" charset="-128"/>
                <a:ea typeface="游ゴシック" panose="020B0400000000000000" pitchFamily="50" charset="-128"/>
              </a:rPr>
              <a:t>・「</a:t>
            </a:r>
            <a:r>
              <a:rPr lang="en-US" altLang="ja-JP" sz="1100" dirty="0">
                <a:latin typeface="游ゴシック" panose="020B0400000000000000" pitchFamily="50" charset="-128"/>
                <a:ea typeface="游ゴシック" panose="020B0400000000000000" pitchFamily="50" charset="-128"/>
              </a:rPr>
              <a:t>【</a:t>
            </a:r>
            <a:r>
              <a:rPr lang="ja-JP" altLang="en-US" sz="1100">
                <a:latin typeface="游ゴシック" panose="020B0400000000000000" pitchFamily="50" charset="-128"/>
                <a:ea typeface="游ゴシック" panose="020B0400000000000000" pitchFamily="50" charset="-128"/>
              </a:rPr>
              <a:t>医薬品</a:t>
            </a:r>
            <a:r>
              <a:rPr lang="en-US" altLang="ja-JP" sz="1100" dirty="0">
                <a:latin typeface="游ゴシック" panose="020B0400000000000000" pitchFamily="50" charset="-128"/>
                <a:ea typeface="游ゴシック" panose="020B0400000000000000" pitchFamily="50" charset="-128"/>
              </a:rPr>
              <a:t>】</a:t>
            </a:r>
            <a:r>
              <a:rPr lang="ja-JP" altLang="en-US" sz="1100">
                <a:latin typeface="游ゴシック" panose="020B0400000000000000" pitchFamily="50" charset="-128"/>
                <a:ea typeface="游ゴシック" panose="020B0400000000000000" pitchFamily="50" charset="-128"/>
              </a:rPr>
              <a:t>」などの製品そばに必要な特記事項は、画像内に記載してください。</a:t>
            </a:r>
            <a:endParaRPr lang="en-US" altLang="ja-JP" sz="1100" dirty="0">
              <a:latin typeface="游ゴシック" panose="020B0400000000000000" pitchFamily="50" charset="-128"/>
              <a:ea typeface="游ゴシック" panose="020B0400000000000000" pitchFamily="50" charset="-128"/>
            </a:endParaRPr>
          </a:p>
          <a:p>
            <a:pPr marL="0" indent="0">
              <a:buNone/>
            </a:pPr>
            <a:endParaRPr lang="ja-JP" altLang="en-US" sz="1100">
              <a:latin typeface="游ゴシック" panose="020B0400000000000000" pitchFamily="50" charset="-128"/>
              <a:ea typeface="游ゴシック" panose="020B0400000000000000" pitchFamily="50" charset="-128"/>
            </a:endParaRPr>
          </a:p>
          <a:p>
            <a:pPr marL="0" indent="0">
              <a:buNone/>
            </a:pPr>
            <a:r>
              <a:rPr lang="ja-JP" altLang="en-US" sz="1200">
                <a:latin typeface="游ゴシック" panose="020B0400000000000000" pitchFamily="50" charset="-128"/>
                <a:ea typeface="游ゴシック" panose="020B0400000000000000" pitchFamily="50" charset="-128"/>
              </a:rPr>
              <a:t>■ 仕掛け画像配置</a:t>
            </a:r>
            <a:endParaRPr lang="en-US" altLang="ja-JP" sz="1200" dirty="0">
              <a:latin typeface="游ゴシック" panose="020B0400000000000000" pitchFamily="50" charset="-128"/>
              <a:ea typeface="游ゴシック" panose="020B0400000000000000" pitchFamily="50" charset="-128"/>
            </a:endParaRPr>
          </a:p>
          <a:p>
            <a:pPr marL="0" indent="0">
              <a:buNone/>
            </a:pPr>
            <a:r>
              <a:rPr lang="ja-JP" altLang="en-US" sz="1100">
                <a:latin typeface="游ゴシック" panose="020B0400000000000000" pitchFamily="50" charset="-128"/>
                <a:ea typeface="游ゴシック" panose="020B0400000000000000" pitchFamily="50" charset="-128"/>
              </a:rPr>
              <a:t>・</a:t>
            </a:r>
            <a:r>
              <a:rPr lang="en-US" altLang="ja-JP" sz="1100" dirty="0">
                <a:latin typeface="游ゴシック" panose="020B0400000000000000" pitchFamily="50" charset="-128"/>
                <a:ea typeface="游ゴシック" panose="020B0400000000000000" pitchFamily="50" charset="-128"/>
              </a:rPr>
              <a:t>2</a:t>
            </a:r>
            <a:r>
              <a:rPr lang="ja-JP" altLang="en-US" sz="1100">
                <a:latin typeface="游ゴシック" panose="020B0400000000000000" pitchFamily="50" charset="-128"/>
                <a:ea typeface="游ゴシック" panose="020B0400000000000000" pitchFamily="50" charset="-128"/>
              </a:rPr>
              <a:t>枚の画像を横並びで表示することはできません。</a:t>
            </a:r>
          </a:p>
          <a:p>
            <a:pPr marL="0" indent="0">
              <a:buNone/>
            </a:pPr>
            <a:r>
              <a:rPr lang="ja-JP" altLang="en-US" sz="1100">
                <a:latin typeface="游ゴシック" panose="020B0400000000000000" pitchFamily="50" charset="-128"/>
                <a:ea typeface="游ゴシック" panose="020B0400000000000000" pitchFamily="50" charset="-128"/>
              </a:rPr>
              <a:t> </a:t>
            </a:r>
            <a:r>
              <a:rPr lang="en-US" altLang="ja-JP" sz="1100" dirty="0">
                <a:latin typeface="游ゴシック" panose="020B0400000000000000" pitchFamily="50" charset="-128"/>
                <a:ea typeface="游ゴシック" panose="020B0400000000000000" pitchFamily="50" charset="-128"/>
              </a:rPr>
              <a:t>2</a:t>
            </a:r>
            <a:r>
              <a:rPr lang="ja-JP" altLang="en-US" sz="1100">
                <a:latin typeface="游ゴシック" panose="020B0400000000000000" pitchFamily="50" charset="-128"/>
                <a:ea typeface="游ゴシック" panose="020B0400000000000000" pitchFamily="50" charset="-128"/>
              </a:rPr>
              <a:t>枚の画像を横並びで表示したい場合は</a:t>
            </a:r>
            <a:r>
              <a:rPr lang="en-US" altLang="ja-JP" sz="1100" b="1" dirty="0">
                <a:latin typeface="游ゴシック" panose="020B0400000000000000" pitchFamily="50" charset="-128"/>
                <a:ea typeface="游ゴシック" panose="020B0400000000000000" pitchFamily="50" charset="-128"/>
              </a:rPr>
              <a:t>2</a:t>
            </a:r>
            <a:r>
              <a:rPr lang="ja-JP" altLang="en-US" sz="1100" b="1">
                <a:latin typeface="游ゴシック" panose="020B0400000000000000" pitchFamily="50" charset="-128"/>
                <a:ea typeface="游ゴシック" panose="020B0400000000000000" pitchFamily="50" charset="-128"/>
              </a:rPr>
              <a:t>枚の画像を</a:t>
            </a:r>
            <a:r>
              <a:rPr lang="en-US" altLang="ja-JP" sz="1100" b="1" dirty="0">
                <a:latin typeface="游ゴシック" panose="020B0400000000000000" pitchFamily="50" charset="-128"/>
                <a:ea typeface="游ゴシック" panose="020B0400000000000000" pitchFamily="50" charset="-128"/>
              </a:rPr>
              <a:t>1</a:t>
            </a:r>
            <a:r>
              <a:rPr lang="ja-JP" altLang="en-US" sz="1100" b="1">
                <a:latin typeface="游ゴシック" panose="020B0400000000000000" pitchFamily="50" charset="-128"/>
                <a:ea typeface="游ゴシック" panose="020B0400000000000000" pitchFamily="50" charset="-128"/>
              </a:rPr>
              <a:t>枚に加工して</a:t>
            </a:r>
            <a:r>
              <a:rPr lang="en-US" altLang="ja-JP" sz="1100" dirty="0">
                <a:latin typeface="游ゴシック" panose="020B0400000000000000" pitchFamily="50" charset="-128"/>
                <a:ea typeface="游ゴシック" panose="020B0400000000000000" pitchFamily="50" charset="-128"/>
              </a:rPr>
              <a:t>1</a:t>
            </a:r>
            <a:r>
              <a:rPr lang="ja-JP" altLang="en-US" sz="1100">
                <a:latin typeface="游ゴシック" panose="020B0400000000000000" pitchFamily="50" charset="-128"/>
                <a:ea typeface="游ゴシック" panose="020B0400000000000000" pitchFamily="50" charset="-128"/>
              </a:rPr>
              <a:t>枚に合体させてください。</a:t>
            </a:r>
          </a:p>
          <a:p>
            <a:pPr marL="0" indent="0">
              <a:buNone/>
            </a:pPr>
            <a:r>
              <a:rPr lang="ja-JP" altLang="en-US" sz="1100">
                <a:latin typeface="游ゴシック" panose="020B0400000000000000" pitchFamily="50" charset="-128"/>
                <a:ea typeface="游ゴシック" panose="020B0400000000000000" pitchFamily="50" charset="-128"/>
              </a:rPr>
              <a:t> キャプションでそれぞれの画像を説明したい場合は</a:t>
            </a:r>
            <a:r>
              <a:rPr lang="en-US" altLang="ja-JP" sz="1100" dirty="0">
                <a:latin typeface="游ゴシック" panose="020B0400000000000000" pitchFamily="50" charset="-128"/>
                <a:ea typeface="游ゴシック" panose="020B0400000000000000" pitchFamily="50" charset="-128"/>
              </a:rPr>
              <a:t>(</a:t>
            </a:r>
            <a:r>
              <a:rPr lang="ja-JP" altLang="en-US" sz="1100">
                <a:latin typeface="游ゴシック" panose="020B0400000000000000" pitchFamily="50" charset="-128"/>
                <a:ea typeface="游ゴシック" panose="020B0400000000000000" pitchFamily="50" charset="-128"/>
              </a:rPr>
              <a:t>右</a:t>
            </a:r>
            <a:r>
              <a:rPr lang="en-US" altLang="ja-JP" sz="1100" dirty="0">
                <a:latin typeface="游ゴシック" panose="020B0400000000000000" pitchFamily="50" charset="-128"/>
                <a:ea typeface="游ゴシック" panose="020B0400000000000000" pitchFamily="50" charset="-128"/>
              </a:rPr>
              <a:t>) (</a:t>
            </a:r>
            <a:r>
              <a:rPr lang="ja-JP" altLang="en-US" sz="1100">
                <a:latin typeface="游ゴシック" panose="020B0400000000000000" pitchFamily="50" charset="-128"/>
                <a:ea typeface="游ゴシック" panose="020B0400000000000000" pitchFamily="50" charset="-128"/>
              </a:rPr>
              <a:t>左</a:t>
            </a:r>
            <a:r>
              <a:rPr lang="en-US" altLang="ja-JP" sz="1100" dirty="0">
                <a:latin typeface="游ゴシック" panose="020B0400000000000000" pitchFamily="50" charset="-128"/>
                <a:ea typeface="游ゴシック" panose="020B0400000000000000" pitchFamily="50" charset="-128"/>
              </a:rPr>
              <a:t>)</a:t>
            </a:r>
            <a:r>
              <a:rPr lang="ja-JP" altLang="en-US" sz="1100">
                <a:latin typeface="游ゴシック" panose="020B0400000000000000" pitchFamily="50" charset="-128"/>
                <a:ea typeface="游ゴシック" panose="020B0400000000000000" pitchFamily="50" charset="-128"/>
              </a:rPr>
              <a:t>などといれるなど工夫してください。</a:t>
            </a:r>
          </a:p>
          <a:p>
            <a:pPr marL="0" indent="0">
              <a:buNone/>
            </a:pPr>
            <a:r>
              <a:rPr lang="ja-JP" altLang="en-US" sz="1100">
                <a:latin typeface="游ゴシック" panose="020B0400000000000000" pitchFamily="50" charset="-128"/>
                <a:ea typeface="游ゴシック" panose="020B0400000000000000" pitchFamily="50" charset="-128"/>
              </a:rPr>
              <a:t>・画像拡大用に「</a:t>
            </a:r>
            <a:r>
              <a:rPr lang="en-US" altLang="ja-JP" sz="1100" dirty="0">
                <a:latin typeface="游ゴシック" panose="020B0400000000000000" pitchFamily="50" charset="-128"/>
                <a:ea typeface="游ゴシック" panose="020B0400000000000000" pitchFamily="50" charset="-128"/>
              </a:rPr>
              <a:t>ZOOM</a:t>
            </a:r>
            <a:r>
              <a:rPr lang="ja-JP" altLang="en-US" sz="1100">
                <a:latin typeface="游ゴシック" panose="020B0400000000000000" pitchFamily="50" charset="-128"/>
                <a:ea typeface="游ゴシック" panose="020B0400000000000000" pitchFamily="50" charset="-128"/>
              </a:rPr>
              <a:t>」アイコンの表示がデフォルトです。</a:t>
            </a:r>
          </a:p>
          <a:p>
            <a:pPr marL="0" indent="0">
              <a:buNone/>
            </a:pPr>
            <a:r>
              <a:rPr lang="ja-JP" altLang="en-US" sz="1100">
                <a:latin typeface="游ゴシック" panose="020B0400000000000000" pitchFamily="50" charset="-128"/>
                <a:ea typeface="游ゴシック" panose="020B0400000000000000" pitchFamily="50" charset="-128"/>
              </a:rPr>
              <a:t> 「</a:t>
            </a:r>
            <a:r>
              <a:rPr lang="en-US" altLang="ja-JP" sz="1100" dirty="0">
                <a:latin typeface="游ゴシック" panose="020B0400000000000000" pitchFamily="50" charset="-128"/>
                <a:ea typeface="游ゴシック" panose="020B0400000000000000" pitchFamily="50" charset="-128"/>
              </a:rPr>
              <a:t>ZOOM</a:t>
            </a:r>
            <a:r>
              <a:rPr lang="ja-JP" altLang="en-US" sz="1100">
                <a:latin typeface="游ゴシック" panose="020B0400000000000000" pitchFamily="50" charset="-128"/>
                <a:ea typeface="游ゴシック" panose="020B0400000000000000" pitchFamily="50" charset="-128"/>
              </a:rPr>
              <a:t>」アイコンの表示が不要の場合は、その旨ご指定ください。</a:t>
            </a:r>
            <a:endParaRPr kumimoji="1" lang="en-US" altLang="ja-JP" sz="1100" dirty="0">
              <a:latin typeface="游ゴシック" panose="020B0400000000000000" pitchFamily="50" charset="-128"/>
              <a:ea typeface="游ゴシック" panose="020B0400000000000000" pitchFamily="50" charset="-128"/>
            </a:endParaRPr>
          </a:p>
        </p:txBody>
      </p:sp>
      <p:pic>
        <p:nvPicPr>
          <p:cNvPr id="12" name="コンテンツ プレースホルダー 6" descr="スクリーンショット が含まれている画像&#10;&#10;非常に高い精度で生成された説明">
            <a:extLst>
              <a:ext uri="{FF2B5EF4-FFF2-40B4-BE49-F238E27FC236}">
                <a16:creationId xmlns:a16="http://schemas.microsoft.com/office/drawing/2014/main" id="{F16E88F5-F804-46A5-A2B4-B199E5752C19}"/>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bwMode="auto">
          <a:xfrm>
            <a:off x="5720862" y="1452057"/>
            <a:ext cx="3048292" cy="1513651"/>
          </a:xfrm>
          <a:prstGeom prst="rect">
            <a:avLst/>
          </a:prstGeom>
          <a:noFill/>
          <a:ln>
            <a:solidFill>
              <a:schemeClr val="bg1">
                <a:lumMod val="65000"/>
              </a:schemeClr>
            </a:solidFill>
          </a:ln>
          <a:extLst>
            <a:ext uri="{909E8E84-426E-40DD-AFC4-6F175D3DCCD1}">
              <a14:hiddenFill xmlns:a14="http://schemas.microsoft.com/office/drawing/2010/main">
                <a:solidFill>
                  <a:srgbClr val="FFFFFF"/>
                </a:solidFill>
              </a14:hiddenFill>
            </a:ext>
          </a:extLst>
        </p:spPr>
      </p:pic>
      <p:sp>
        <p:nvSpPr>
          <p:cNvPr id="16" name="正方形/長方形 15">
            <a:extLst>
              <a:ext uri="{FF2B5EF4-FFF2-40B4-BE49-F238E27FC236}">
                <a16:creationId xmlns:a16="http://schemas.microsoft.com/office/drawing/2014/main" id="{F01B1D91-4B29-4A31-8BDE-4FA4DA04BAD0}"/>
              </a:ext>
            </a:extLst>
          </p:cNvPr>
          <p:cNvSpPr/>
          <p:nvPr/>
        </p:nvSpPr>
        <p:spPr>
          <a:xfrm>
            <a:off x="7908346" y="1073864"/>
            <a:ext cx="860808" cy="283308"/>
          </a:xfrm>
          <a:prstGeom prst="rect">
            <a:avLst/>
          </a:prstGeom>
          <a:solidFill>
            <a:srgbClr val="E600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b="1">
                <a:solidFill>
                  <a:schemeClr val="bg1"/>
                </a:solidFill>
                <a:latin typeface="游ゴシック" panose="020B0400000000000000" pitchFamily="50" charset="-128"/>
                <a:ea typeface="游ゴシック" panose="020B0400000000000000" pitchFamily="50" charset="-128"/>
              </a:rPr>
              <a:t>必須</a:t>
            </a:r>
          </a:p>
        </p:txBody>
      </p:sp>
      <p:pic>
        <p:nvPicPr>
          <p:cNvPr id="18" name="コンテンツ プレースホルダー 6" descr="スクリーンショット が含まれている画像&#10;&#10;非常に高い精度で生成された説明">
            <a:extLst>
              <a:ext uri="{FF2B5EF4-FFF2-40B4-BE49-F238E27FC236}">
                <a16:creationId xmlns:a16="http://schemas.microsoft.com/office/drawing/2014/main" id="{A7B9DC19-3EE6-4B2F-9055-ECC08FA7F542}"/>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bwMode="auto">
          <a:xfrm>
            <a:off x="5720862" y="3060332"/>
            <a:ext cx="3048292" cy="1513651"/>
          </a:xfrm>
          <a:prstGeom prst="rect">
            <a:avLst/>
          </a:prstGeom>
          <a:noFill/>
          <a:ln>
            <a:solidFill>
              <a:schemeClr val="bg1">
                <a:lumMod val="65000"/>
              </a:schemeClr>
            </a:solidFill>
          </a:ln>
          <a:extLst>
            <a:ext uri="{909E8E84-426E-40DD-AFC4-6F175D3DCCD1}">
              <a14:hiddenFill xmlns:a14="http://schemas.microsoft.com/office/drawing/2010/main">
                <a:solidFill>
                  <a:srgbClr val="FFFFFF"/>
                </a:solidFill>
              </a14:hiddenFill>
            </a:ext>
          </a:extLst>
        </p:spPr>
      </p:pic>
      <p:sp>
        <p:nvSpPr>
          <p:cNvPr id="4" name="正方形/長方形 3">
            <a:extLst>
              <a:ext uri="{FF2B5EF4-FFF2-40B4-BE49-F238E27FC236}">
                <a16:creationId xmlns:a16="http://schemas.microsoft.com/office/drawing/2014/main" id="{EF17956F-D538-450B-9FE6-3CB80606B36A}"/>
              </a:ext>
            </a:extLst>
          </p:cNvPr>
          <p:cNvSpPr/>
          <p:nvPr/>
        </p:nvSpPr>
        <p:spPr>
          <a:xfrm>
            <a:off x="6229711" y="1487646"/>
            <a:ext cx="2088463" cy="1290723"/>
          </a:xfrm>
          <a:prstGeom prst="rect">
            <a:avLst/>
          </a:prstGeom>
          <a:solidFill>
            <a:srgbClr val="DBF2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100">
                <a:solidFill>
                  <a:schemeClr val="tx1"/>
                </a:solidFill>
                <a:latin typeface="游ゴシック" panose="020B0400000000000000" pitchFamily="50" charset="-128"/>
                <a:ea typeface="游ゴシック" panose="020B0400000000000000" pitchFamily="50" charset="-128"/>
              </a:rPr>
              <a:t>写真・図版</a:t>
            </a:r>
          </a:p>
        </p:txBody>
      </p:sp>
      <p:sp>
        <p:nvSpPr>
          <p:cNvPr id="20" name="正方形/長方形 19">
            <a:extLst>
              <a:ext uri="{FF2B5EF4-FFF2-40B4-BE49-F238E27FC236}">
                <a16:creationId xmlns:a16="http://schemas.microsoft.com/office/drawing/2014/main" id="{DE8EFB2D-573D-4180-9E4C-DAB2025E8ECC}"/>
              </a:ext>
            </a:extLst>
          </p:cNvPr>
          <p:cNvSpPr/>
          <p:nvPr/>
        </p:nvSpPr>
        <p:spPr>
          <a:xfrm>
            <a:off x="6229711" y="3096470"/>
            <a:ext cx="2088463" cy="1290723"/>
          </a:xfrm>
          <a:prstGeom prst="rect">
            <a:avLst/>
          </a:prstGeom>
          <a:solidFill>
            <a:srgbClr val="DBF2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100">
              <a:solidFill>
                <a:schemeClr val="tx1"/>
              </a:solidFill>
              <a:latin typeface="游ゴシック" panose="020B0400000000000000" pitchFamily="50" charset="-128"/>
              <a:ea typeface="游ゴシック" panose="020B0400000000000000" pitchFamily="50" charset="-128"/>
            </a:endParaRPr>
          </a:p>
        </p:txBody>
      </p:sp>
      <p:sp>
        <p:nvSpPr>
          <p:cNvPr id="5" name="正方形/長方形 4">
            <a:extLst>
              <a:ext uri="{FF2B5EF4-FFF2-40B4-BE49-F238E27FC236}">
                <a16:creationId xmlns:a16="http://schemas.microsoft.com/office/drawing/2014/main" id="{BB5C4C63-7B44-464E-AB08-A02D461CA185}"/>
              </a:ext>
            </a:extLst>
          </p:cNvPr>
          <p:cNvSpPr/>
          <p:nvPr/>
        </p:nvSpPr>
        <p:spPr>
          <a:xfrm>
            <a:off x="6275845" y="3146207"/>
            <a:ext cx="996660" cy="1188000"/>
          </a:xfrm>
          <a:prstGeom prst="rect">
            <a:avLst/>
          </a:prstGeom>
          <a:solidFill>
            <a:srgbClr val="00A7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100">
                <a:solidFill>
                  <a:schemeClr val="tx1"/>
                </a:solidFill>
                <a:latin typeface="游ゴシック" panose="020B0400000000000000" pitchFamily="50" charset="-128"/>
                <a:ea typeface="游ゴシック" panose="020B0400000000000000" pitchFamily="50" charset="-128"/>
              </a:rPr>
              <a:t>画像１</a:t>
            </a:r>
          </a:p>
        </p:txBody>
      </p:sp>
      <p:sp>
        <p:nvSpPr>
          <p:cNvPr id="23" name="正方形/長方形 22">
            <a:extLst>
              <a:ext uri="{FF2B5EF4-FFF2-40B4-BE49-F238E27FC236}">
                <a16:creationId xmlns:a16="http://schemas.microsoft.com/office/drawing/2014/main" id="{E375DE52-AE22-477D-844D-06D447120929}"/>
              </a:ext>
            </a:extLst>
          </p:cNvPr>
          <p:cNvSpPr/>
          <p:nvPr/>
        </p:nvSpPr>
        <p:spPr>
          <a:xfrm>
            <a:off x="7283206" y="3146207"/>
            <a:ext cx="996660" cy="1188000"/>
          </a:xfrm>
          <a:prstGeom prst="rect">
            <a:avLst/>
          </a:prstGeom>
          <a:solidFill>
            <a:srgbClr val="00A7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100">
                <a:solidFill>
                  <a:schemeClr val="tx1"/>
                </a:solidFill>
                <a:latin typeface="游ゴシック" panose="020B0400000000000000" pitchFamily="50" charset="-128"/>
                <a:ea typeface="游ゴシック" panose="020B0400000000000000" pitchFamily="50" charset="-128"/>
              </a:rPr>
              <a:t>画像２</a:t>
            </a:r>
          </a:p>
        </p:txBody>
      </p:sp>
      <p:sp>
        <p:nvSpPr>
          <p:cNvPr id="6" name="正方形/長方形 5">
            <a:extLst>
              <a:ext uri="{FF2B5EF4-FFF2-40B4-BE49-F238E27FC236}">
                <a16:creationId xmlns:a16="http://schemas.microsoft.com/office/drawing/2014/main" id="{135C6ABB-D6F6-4FC2-A098-814B028BD07A}"/>
              </a:ext>
            </a:extLst>
          </p:cNvPr>
          <p:cNvSpPr/>
          <p:nvPr/>
        </p:nvSpPr>
        <p:spPr>
          <a:xfrm>
            <a:off x="6229711" y="2784246"/>
            <a:ext cx="2088463" cy="1590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800">
                <a:solidFill>
                  <a:schemeClr val="tx1"/>
                </a:solidFill>
                <a:latin typeface="游ゴシック" panose="020B0400000000000000" pitchFamily="50" charset="-128"/>
                <a:ea typeface="游ゴシック" panose="020B0400000000000000" pitchFamily="50" charset="-128"/>
              </a:rPr>
              <a:t>キャプション</a:t>
            </a:r>
          </a:p>
        </p:txBody>
      </p:sp>
      <p:sp>
        <p:nvSpPr>
          <p:cNvPr id="27" name="正方形/長方形 26">
            <a:extLst>
              <a:ext uri="{FF2B5EF4-FFF2-40B4-BE49-F238E27FC236}">
                <a16:creationId xmlns:a16="http://schemas.microsoft.com/office/drawing/2014/main" id="{B4AB4CBF-B683-4EA2-9B23-2BB7CFD0FE6F}"/>
              </a:ext>
            </a:extLst>
          </p:cNvPr>
          <p:cNvSpPr/>
          <p:nvPr/>
        </p:nvSpPr>
        <p:spPr>
          <a:xfrm>
            <a:off x="6228273" y="4402291"/>
            <a:ext cx="2088463" cy="1590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800">
                <a:solidFill>
                  <a:schemeClr val="tx1"/>
                </a:solidFill>
                <a:latin typeface="游ゴシック" panose="020B0400000000000000" pitchFamily="50" charset="-128"/>
                <a:ea typeface="游ゴシック" panose="020B0400000000000000" pitchFamily="50" charset="-128"/>
              </a:rPr>
              <a:t>キャプション</a:t>
            </a:r>
          </a:p>
        </p:txBody>
      </p:sp>
      <p:sp>
        <p:nvSpPr>
          <p:cNvPr id="19" name="スライド番号プレースホルダー 18">
            <a:extLst>
              <a:ext uri="{FF2B5EF4-FFF2-40B4-BE49-F238E27FC236}">
                <a16:creationId xmlns:a16="http://schemas.microsoft.com/office/drawing/2014/main" id="{A5BCB090-9B37-4520-B1E4-914F8C538CF1}"/>
              </a:ext>
            </a:extLst>
          </p:cNvPr>
          <p:cNvSpPr>
            <a:spLocks noGrp="1"/>
          </p:cNvSpPr>
          <p:nvPr>
            <p:ph type="sldNum" sz="quarter" idx="12"/>
          </p:nvPr>
        </p:nvSpPr>
        <p:spPr/>
        <p:txBody>
          <a:bodyPr/>
          <a:lstStyle/>
          <a:p>
            <a:fld id="{F44BBF4E-D3A2-4DCA-9F57-CC6AF0EC048B}" type="slidenum">
              <a:rPr lang="en-US" smtClean="0"/>
              <a:t>30</a:t>
            </a:fld>
            <a:endParaRPr lang="en-US" dirty="0"/>
          </a:p>
        </p:txBody>
      </p:sp>
      <p:sp>
        <p:nvSpPr>
          <p:cNvPr id="28" name="正方形/長方形 27">
            <a:extLst>
              <a:ext uri="{FF2B5EF4-FFF2-40B4-BE49-F238E27FC236}">
                <a16:creationId xmlns:a16="http://schemas.microsoft.com/office/drawing/2014/main" id="{1F6A17F4-9BA0-421E-B5B3-A510FE2B8191}"/>
              </a:ext>
            </a:extLst>
          </p:cNvPr>
          <p:cNvSpPr/>
          <p:nvPr/>
        </p:nvSpPr>
        <p:spPr>
          <a:xfrm>
            <a:off x="6345382" y="4064000"/>
            <a:ext cx="1856509" cy="20273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100" b="1" dirty="0">
                <a:solidFill>
                  <a:schemeClr val="bg1"/>
                </a:solidFill>
                <a:latin typeface="游ゴシック" panose="020B0400000000000000" pitchFamily="50" charset="-128"/>
                <a:ea typeface="游ゴシック" panose="020B0400000000000000" pitchFamily="50" charset="-128"/>
              </a:rPr>
              <a:t>※</a:t>
            </a:r>
            <a:r>
              <a:rPr kumimoji="1" lang="ja-JP" altLang="en-US" sz="1100" b="1">
                <a:solidFill>
                  <a:schemeClr val="bg1"/>
                </a:solidFill>
                <a:latin typeface="游ゴシック" panose="020B0400000000000000" pitchFamily="50" charset="-128"/>
                <a:ea typeface="游ゴシック" panose="020B0400000000000000" pitchFamily="50" charset="-128"/>
              </a:rPr>
              <a:t>合体させる</a:t>
            </a:r>
          </a:p>
        </p:txBody>
      </p:sp>
      <p:pic>
        <p:nvPicPr>
          <p:cNvPr id="29" name="Picture 2" descr="https://www.nikkeibp.co.jp/images/houjin/ad/2017/logo/NXT.png">
            <a:extLst>
              <a:ext uri="{FF2B5EF4-FFF2-40B4-BE49-F238E27FC236}">
                <a16:creationId xmlns:a16="http://schemas.microsoft.com/office/drawing/2014/main" id="{52CC5673-898C-4FCF-819B-87CBA597B3D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46504" y="408724"/>
            <a:ext cx="1258957" cy="2140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1125470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正方形/長方形 7">
            <a:extLst>
              <a:ext uri="{FF2B5EF4-FFF2-40B4-BE49-F238E27FC236}">
                <a16:creationId xmlns:a16="http://schemas.microsoft.com/office/drawing/2014/main" id="{5FC0B054-95FA-4073-AEE9-38E979F457EE}"/>
              </a:ext>
            </a:extLst>
          </p:cNvPr>
          <p:cNvSpPr/>
          <p:nvPr/>
        </p:nvSpPr>
        <p:spPr>
          <a:xfrm>
            <a:off x="609600" y="0"/>
            <a:ext cx="85344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正方形/長方形 18">
            <a:extLst>
              <a:ext uri="{FF2B5EF4-FFF2-40B4-BE49-F238E27FC236}">
                <a16:creationId xmlns:a16="http://schemas.microsoft.com/office/drawing/2014/main" id="{C66865C8-C494-4F4E-914D-D2007E6B9217}"/>
              </a:ext>
            </a:extLst>
          </p:cNvPr>
          <p:cNvSpPr/>
          <p:nvPr/>
        </p:nvSpPr>
        <p:spPr>
          <a:xfrm>
            <a:off x="825826" y="960162"/>
            <a:ext cx="8066383" cy="564247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タイトル 6">
            <a:extLst>
              <a:ext uri="{FF2B5EF4-FFF2-40B4-BE49-F238E27FC236}">
                <a16:creationId xmlns:a16="http://schemas.microsoft.com/office/drawing/2014/main" id="{CC0C1541-7417-4C57-B1B9-33BC7CFD064A}"/>
              </a:ext>
            </a:extLst>
          </p:cNvPr>
          <p:cNvSpPr>
            <a:spLocks noGrp="1"/>
          </p:cNvSpPr>
          <p:nvPr>
            <p:ph type="title"/>
          </p:nvPr>
        </p:nvSpPr>
        <p:spPr>
          <a:xfrm>
            <a:off x="825826" y="255364"/>
            <a:ext cx="6707088" cy="528407"/>
          </a:xfrm>
        </p:spPr>
        <p:txBody>
          <a:bodyPr>
            <a:normAutofit/>
          </a:bodyPr>
          <a:lstStyle/>
          <a:p>
            <a:r>
              <a:rPr lang="en-US" altLang="ja-JP" sz="2400" b="1" dirty="0">
                <a:latin typeface="游ゴシック" panose="020B0400000000000000" pitchFamily="50" charset="-128"/>
                <a:ea typeface="游ゴシック" panose="020B0400000000000000" pitchFamily="50" charset="-128"/>
              </a:rPr>
              <a:t>4.</a:t>
            </a:r>
            <a:r>
              <a:rPr lang="ja-JP" altLang="en-US" sz="2400" b="1" dirty="0">
                <a:latin typeface="游ゴシック" panose="020B0400000000000000" pitchFamily="50" charset="-128"/>
                <a:ea typeface="游ゴシック" panose="020B0400000000000000" pitchFamily="50" charset="-128"/>
              </a:rPr>
              <a:t> 制作ガイドライン</a:t>
            </a:r>
          </a:p>
        </p:txBody>
      </p:sp>
      <p:cxnSp>
        <p:nvCxnSpPr>
          <p:cNvPr id="9" name="直線コネクタ 8">
            <a:extLst>
              <a:ext uri="{FF2B5EF4-FFF2-40B4-BE49-F238E27FC236}">
                <a16:creationId xmlns:a16="http://schemas.microsoft.com/office/drawing/2014/main" id="{62FA6055-BFCD-4350-91F2-F8ACE5A8399A}"/>
              </a:ext>
            </a:extLst>
          </p:cNvPr>
          <p:cNvCxnSpPr>
            <a:cxnSpLocks/>
          </p:cNvCxnSpPr>
          <p:nvPr/>
        </p:nvCxnSpPr>
        <p:spPr>
          <a:xfrm>
            <a:off x="9981724" y="1659637"/>
            <a:ext cx="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91A7DBA9-A344-4587-918A-83A301B2EA94}"/>
              </a:ext>
            </a:extLst>
          </p:cNvPr>
          <p:cNvCxnSpPr/>
          <p:nvPr/>
        </p:nvCxnSpPr>
        <p:spPr>
          <a:xfrm>
            <a:off x="839078" y="770519"/>
            <a:ext cx="8066383" cy="0"/>
          </a:xfrm>
          <a:prstGeom prst="line">
            <a:avLst/>
          </a:prstGeom>
          <a:ln w="19050">
            <a:solidFill>
              <a:srgbClr val="01C4D9"/>
            </a:solidFill>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C923667B-3B59-4FD8-8D7A-2CFE5AD76CC0}"/>
              </a:ext>
            </a:extLst>
          </p:cNvPr>
          <p:cNvCxnSpPr/>
          <p:nvPr/>
        </p:nvCxnSpPr>
        <p:spPr>
          <a:xfrm>
            <a:off x="839078" y="726028"/>
            <a:ext cx="8066383" cy="0"/>
          </a:xfrm>
          <a:prstGeom prst="line">
            <a:avLst/>
          </a:prstGeom>
          <a:ln w="19050">
            <a:solidFill>
              <a:srgbClr val="B8B6C3"/>
            </a:solidFill>
          </a:ln>
        </p:spPr>
        <p:style>
          <a:lnRef idx="1">
            <a:schemeClr val="accent1"/>
          </a:lnRef>
          <a:fillRef idx="0">
            <a:schemeClr val="accent1"/>
          </a:fillRef>
          <a:effectRef idx="0">
            <a:schemeClr val="accent1"/>
          </a:effectRef>
          <a:fontRef idx="minor">
            <a:schemeClr val="tx1"/>
          </a:fontRef>
        </p:style>
      </p:cxnSp>
      <p:cxnSp>
        <p:nvCxnSpPr>
          <p:cNvPr id="26" name="直線コネクタ 25">
            <a:extLst>
              <a:ext uri="{FF2B5EF4-FFF2-40B4-BE49-F238E27FC236}">
                <a16:creationId xmlns:a16="http://schemas.microsoft.com/office/drawing/2014/main" id="{586BDB9F-DEDD-4406-8130-A981D91FEC8F}"/>
              </a:ext>
            </a:extLst>
          </p:cNvPr>
          <p:cNvCxnSpPr/>
          <p:nvPr/>
        </p:nvCxnSpPr>
        <p:spPr>
          <a:xfrm>
            <a:off x="839078" y="807922"/>
            <a:ext cx="8066383" cy="0"/>
          </a:xfrm>
          <a:prstGeom prst="line">
            <a:avLst/>
          </a:prstGeom>
          <a:ln w="19050">
            <a:solidFill>
              <a:srgbClr val="00A7C9"/>
            </a:solidFill>
          </a:ln>
        </p:spPr>
        <p:style>
          <a:lnRef idx="1">
            <a:schemeClr val="accent1"/>
          </a:lnRef>
          <a:fillRef idx="0">
            <a:schemeClr val="accent1"/>
          </a:fillRef>
          <a:effectRef idx="0">
            <a:schemeClr val="accent1"/>
          </a:effectRef>
          <a:fontRef idx="minor">
            <a:schemeClr val="tx1"/>
          </a:fontRef>
        </p:style>
      </p:cxnSp>
      <p:sp>
        <p:nvSpPr>
          <p:cNvPr id="11" name="テキスト ボックス 10">
            <a:extLst>
              <a:ext uri="{FF2B5EF4-FFF2-40B4-BE49-F238E27FC236}">
                <a16:creationId xmlns:a16="http://schemas.microsoft.com/office/drawing/2014/main" id="{01BABCB6-87E8-48B6-A09A-243A5CCFF0B7}"/>
              </a:ext>
            </a:extLst>
          </p:cNvPr>
          <p:cNvSpPr txBox="1"/>
          <p:nvPr/>
        </p:nvSpPr>
        <p:spPr>
          <a:xfrm>
            <a:off x="967927" y="1066105"/>
            <a:ext cx="7937534" cy="5678478"/>
          </a:xfrm>
          <a:prstGeom prst="rect">
            <a:avLst/>
          </a:prstGeom>
          <a:noFill/>
        </p:spPr>
        <p:txBody>
          <a:bodyPr wrap="square" rtlCol="0">
            <a:spAutoFit/>
          </a:bodyPr>
          <a:lstStyle/>
          <a:p>
            <a:r>
              <a:rPr kumimoji="1" lang="ja-JP" altLang="en-US" sz="1100">
                <a:latin typeface="游ゴシック" panose="020B0400000000000000" pitchFamily="50" charset="-128"/>
                <a:ea typeface="游ゴシック" panose="020B0400000000000000" pitchFamily="50" charset="-128"/>
              </a:rPr>
              <a:t>■動画の埋め込みについて</a:t>
            </a:r>
            <a:r>
              <a:rPr kumimoji="1" lang="en-US" altLang="ja-JP" sz="1100" dirty="0">
                <a:latin typeface="游ゴシック" panose="020B0400000000000000" pitchFamily="50" charset="-128"/>
                <a:ea typeface="游ゴシック" panose="020B0400000000000000" pitchFamily="50" charset="-128"/>
              </a:rPr>
              <a:t>	</a:t>
            </a:r>
          </a:p>
          <a:p>
            <a:r>
              <a:rPr kumimoji="1" lang="ja-JP" altLang="en-US" sz="1100">
                <a:latin typeface="游ゴシック" panose="020B0400000000000000" pitchFamily="50" charset="-128"/>
                <a:ea typeface="游ゴシック" panose="020B0400000000000000" pitchFamily="50" charset="-128"/>
              </a:rPr>
              <a:t>・容量は２</a:t>
            </a:r>
            <a:r>
              <a:rPr kumimoji="1" lang="en-US" altLang="ja-JP" sz="1100" dirty="0">
                <a:latin typeface="游ゴシック" panose="020B0400000000000000" pitchFamily="50" charset="-128"/>
                <a:ea typeface="游ゴシック" panose="020B0400000000000000" pitchFamily="50" charset="-128"/>
              </a:rPr>
              <a:t>GB/1</a:t>
            </a:r>
            <a:r>
              <a:rPr kumimoji="1" lang="ja-JP" altLang="en-US" sz="1100">
                <a:latin typeface="游ゴシック" panose="020B0400000000000000" pitchFamily="50" charset="-128"/>
                <a:ea typeface="游ゴシック" panose="020B0400000000000000" pitchFamily="50" charset="-128"/>
              </a:rPr>
              <a:t>ファイルまでです。</a:t>
            </a:r>
            <a:endParaRPr kumimoji="1" lang="en-US" altLang="ja-JP" sz="1100" dirty="0">
              <a:latin typeface="游ゴシック" panose="020B0400000000000000" pitchFamily="50" charset="-128"/>
              <a:ea typeface="游ゴシック" panose="020B0400000000000000" pitchFamily="50" charset="-128"/>
            </a:endParaRPr>
          </a:p>
          <a:p>
            <a:r>
              <a:rPr kumimoji="1" lang="ja-JP" altLang="en-US" sz="1100">
                <a:latin typeface="游ゴシック" panose="020B0400000000000000" pitchFamily="50" charset="-128"/>
                <a:ea typeface="游ゴシック" panose="020B0400000000000000" pitchFamily="50" charset="-128"/>
              </a:rPr>
              <a:t>（対応ファイル形式について </a:t>
            </a:r>
            <a:r>
              <a:rPr kumimoji="1" lang="en-US" altLang="ja-JP" sz="1100" dirty="0">
                <a:latin typeface="游ゴシック" panose="020B0400000000000000" pitchFamily="50" charset="-128"/>
                <a:ea typeface="游ゴシック" panose="020B0400000000000000" pitchFamily="50" charset="-128"/>
                <a:hlinkClick r:id="rId2"/>
              </a:rPr>
              <a:t>https://special.nikkeibp.co.jp/atclh/manual/#fileformat</a:t>
            </a:r>
            <a:r>
              <a:rPr kumimoji="1" lang="en-US" altLang="ja-JP" sz="1100" dirty="0">
                <a:latin typeface="游ゴシック" panose="020B0400000000000000" pitchFamily="50" charset="-128"/>
                <a:ea typeface="游ゴシック" panose="020B0400000000000000" pitchFamily="50" charset="-128"/>
              </a:rPr>
              <a:t>  </a:t>
            </a:r>
            <a:r>
              <a:rPr kumimoji="1" lang="ja-JP" altLang="en-US" sz="1100">
                <a:latin typeface="游ゴシック" panose="020B0400000000000000" pitchFamily="50" charset="-128"/>
                <a:ea typeface="游ゴシック" panose="020B0400000000000000" pitchFamily="50" charset="-128"/>
              </a:rPr>
              <a:t>）</a:t>
            </a:r>
            <a:endParaRPr kumimoji="1" lang="en-US" altLang="ja-JP" sz="1100" dirty="0">
              <a:latin typeface="游ゴシック" panose="020B0400000000000000" pitchFamily="50" charset="-128"/>
              <a:ea typeface="游ゴシック" panose="020B0400000000000000" pitchFamily="50" charset="-128"/>
            </a:endParaRPr>
          </a:p>
          <a:p>
            <a:r>
              <a:rPr kumimoji="1" lang="ja-JP" altLang="en-US" sz="1100">
                <a:latin typeface="游ゴシック" panose="020B0400000000000000" pitchFamily="50" charset="-128"/>
                <a:ea typeface="游ゴシック" panose="020B0400000000000000" pitchFamily="50" charset="-128"/>
              </a:rPr>
              <a:t>・</a:t>
            </a:r>
            <a:r>
              <a:rPr kumimoji="1" lang="en-US" altLang="ja-JP" sz="1100" dirty="0">
                <a:latin typeface="游ゴシック" panose="020B0400000000000000" pitchFamily="50" charset="-128"/>
                <a:ea typeface="游ゴシック" panose="020B0400000000000000" pitchFamily="50" charset="-128"/>
              </a:rPr>
              <a:t>YouTube</a:t>
            </a:r>
            <a:r>
              <a:rPr kumimoji="1" lang="ja-JP" altLang="en-US" sz="1100">
                <a:latin typeface="游ゴシック" panose="020B0400000000000000" pitchFamily="50" charset="-128"/>
                <a:ea typeface="游ゴシック" panose="020B0400000000000000" pitchFamily="50" charset="-128"/>
              </a:rPr>
              <a:t>にすでにアップされたものを</a:t>
            </a:r>
            <a:r>
              <a:rPr kumimoji="1" lang="en-US" altLang="ja-JP" sz="1100" b="1" dirty="0">
                <a:latin typeface="游ゴシック" panose="020B0400000000000000" pitchFamily="50" charset="-128"/>
                <a:ea typeface="游ゴシック" panose="020B0400000000000000" pitchFamily="50" charset="-128"/>
              </a:rPr>
              <a:t>1</a:t>
            </a:r>
            <a:r>
              <a:rPr kumimoji="1" lang="ja-JP" altLang="en-US" sz="1100" b="1">
                <a:latin typeface="游ゴシック" panose="020B0400000000000000" pitchFamily="50" charset="-128"/>
                <a:ea typeface="游ゴシック" panose="020B0400000000000000" pitchFamily="50" charset="-128"/>
              </a:rPr>
              <a:t>点まで</a:t>
            </a:r>
            <a:r>
              <a:rPr kumimoji="1" lang="ja-JP" altLang="en-US" sz="1100">
                <a:latin typeface="游ゴシック" panose="020B0400000000000000" pitchFamily="50" charset="-128"/>
                <a:ea typeface="游ゴシック" panose="020B0400000000000000" pitchFamily="50" charset="-128"/>
              </a:rPr>
              <a:t>埋め込むことが可能です。</a:t>
            </a:r>
          </a:p>
          <a:p>
            <a:r>
              <a:rPr kumimoji="1" lang="ja-JP" altLang="en-US" sz="1100">
                <a:latin typeface="游ゴシック" panose="020B0400000000000000" pitchFamily="50" charset="-128"/>
                <a:ea typeface="游ゴシック" panose="020B0400000000000000" pitchFamily="50" charset="-128"/>
              </a:rPr>
              <a:t> </a:t>
            </a:r>
            <a:r>
              <a:rPr kumimoji="1" lang="en-US" altLang="ja-JP" sz="1100" dirty="0">
                <a:latin typeface="游ゴシック" panose="020B0400000000000000" pitchFamily="50" charset="-128"/>
                <a:ea typeface="游ゴシック" panose="020B0400000000000000" pitchFamily="50" charset="-128"/>
              </a:rPr>
              <a:t>YouTube</a:t>
            </a:r>
            <a:r>
              <a:rPr kumimoji="1" lang="ja-JP" altLang="en-US" sz="1100">
                <a:latin typeface="游ゴシック" panose="020B0400000000000000" pitchFamily="50" charset="-128"/>
                <a:ea typeface="游ゴシック" panose="020B0400000000000000" pitchFamily="50" charset="-128"/>
              </a:rPr>
              <a:t>の該当する</a:t>
            </a:r>
            <a:r>
              <a:rPr kumimoji="1" lang="en-US" altLang="ja-JP" sz="1100" dirty="0">
                <a:latin typeface="游ゴシック" panose="020B0400000000000000" pitchFamily="50" charset="-128"/>
                <a:ea typeface="游ゴシック" panose="020B0400000000000000" pitchFamily="50" charset="-128"/>
              </a:rPr>
              <a:t>URL</a:t>
            </a:r>
            <a:r>
              <a:rPr kumimoji="1" lang="ja-JP" altLang="en-US" sz="1100">
                <a:latin typeface="游ゴシック" panose="020B0400000000000000" pitchFamily="50" charset="-128"/>
                <a:ea typeface="游ゴシック" panose="020B0400000000000000" pitchFamily="50" charset="-128"/>
              </a:rPr>
              <a:t>をおしらせください。</a:t>
            </a:r>
            <a:r>
              <a:rPr kumimoji="1" lang="en-US" altLang="ja-JP" sz="1100" dirty="0">
                <a:latin typeface="游ゴシック" panose="020B0400000000000000" pitchFamily="50" charset="-128"/>
                <a:ea typeface="游ゴシック" panose="020B0400000000000000" pitchFamily="50" charset="-128"/>
              </a:rPr>
              <a:t>【</a:t>
            </a:r>
            <a:r>
              <a:rPr kumimoji="1" lang="ja-JP" altLang="en-US" sz="1100">
                <a:latin typeface="游ゴシック" panose="020B0400000000000000" pitchFamily="50" charset="-128"/>
                <a:ea typeface="游ゴシック" panose="020B0400000000000000" pitchFamily="50" charset="-128"/>
              </a:rPr>
              <a:t>イメージ①</a:t>
            </a:r>
            <a:r>
              <a:rPr kumimoji="1" lang="en-US" altLang="ja-JP" sz="1100" dirty="0">
                <a:latin typeface="游ゴシック" panose="020B0400000000000000" pitchFamily="50" charset="-128"/>
                <a:ea typeface="游ゴシック" panose="020B0400000000000000" pitchFamily="50" charset="-128"/>
              </a:rPr>
              <a:t>】</a:t>
            </a:r>
            <a:r>
              <a:rPr kumimoji="1" lang="ja-JP" altLang="en-US" sz="1100">
                <a:latin typeface="游ゴシック" panose="020B0400000000000000" pitchFamily="50" charset="-128"/>
                <a:ea typeface="游ゴシック" panose="020B0400000000000000" pitchFamily="50" charset="-128"/>
              </a:rPr>
              <a:t>参照</a:t>
            </a:r>
            <a:endParaRPr kumimoji="1" lang="en-US" altLang="ja-JP" sz="1100" dirty="0">
              <a:latin typeface="游ゴシック" panose="020B0400000000000000" pitchFamily="50" charset="-128"/>
              <a:ea typeface="游ゴシック" panose="020B0400000000000000" pitchFamily="50" charset="-128"/>
            </a:endParaRPr>
          </a:p>
          <a:p>
            <a:endParaRPr kumimoji="1" lang="en-US" altLang="ja-JP" sz="1100" dirty="0">
              <a:latin typeface="游ゴシック" panose="020B0400000000000000" pitchFamily="50" charset="-128"/>
              <a:ea typeface="游ゴシック" panose="020B0400000000000000" pitchFamily="50" charset="-128"/>
            </a:endParaRPr>
          </a:p>
          <a:p>
            <a:r>
              <a:rPr kumimoji="1" lang="ja-JP" altLang="en-US" sz="1100">
                <a:latin typeface="游ゴシック" panose="020B0400000000000000" pitchFamily="50" charset="-128"/>
                <a:ea typeface="游ゴシック" panose="020B0400000000000000" pitchFamily="50" charset="-128"/>
              </a:rPr>
              <a:t>■表組み</a:t>
            </a:r>
            <a:endParaRPr kumimoji="1" lang="en-US" altLang="ja-JP" sz="1100" dirty="0">
              <a:latin typeface="游ゴシック" panose="020B0400000000000000" pitchFamily="50" charset="-128"/>
              <a:ea typeface="游ゴシック" panose="020B0400000000000000" pitchFamily="50" charset="-128"/>
            </a:endParaRPr>
          </a:p>
          <a:p>
            <a:r>
              <a:rPr kumimoji="1" lang="ja-JP" altLang="en-US" sz="1100">
                <a:latin typeface="游ゴシック" panose="020B0400000000000000" pitchFamily="50" charset="-128"/>
                <a:ea typeface="游ゴシック" panose="020B0400000000000000" pitchFamily="50" charset="-128"/>
              </a:rPr>
              <a:t>・画像にして使用してください。</a:t>
            </a:r>
            <a:r>
              <a:rPr kumimoji="1" lang="en-US" altLang="ja-JP" sz="1100" dirty="0">
                <a:latin typeface="游ゴシック" panose="020B0400000000000000" pitchFamily="50" charset="-128"/>
                <a:ea typeface="游ゴシック" panose="020B0400000000000000" pitchFamily="50" charset="-128"/>
              </a:rPr>
              <a:t>【</a:t>
            </a:r>
            <a:r>
              <a:rPr kumimoji="1" lang="ja-JP" altLang="en-US" sz="1100">
                <a:latin typeface="游ゴシック" panose="020B0400000000000000" pitchFamily="50" charset="-128"/>
                <a:ea typeface="游ゴシック" panose="020B0400000000000000" pitchFamily="50" charset="-128"/>
              </a:rPr>
              <a:t>イメージ②</a:t>
            </a:r>
            <a:r>
              <a:rPr kumimoji="1" lang="en-US" altLang="ja-JP" sz="1100" dirty="0">
                <a:latin typeface="游ゴシック" panose="020B0400000000000000" pitchFamily="50" charset="-128"/>
                <a:ea typeface="游ゴシック" panose="020B0400000000000000" pitchFamily="50" charset="-128"/>
              </a:rPr>
              <a:t>】</a:t>
            </a:r>
            <a:r>
              <a:rPr kumimoji="1" lang="ja-JP" altLang="en-US" sz="1100">
                <a:latin typeface="游ゴシック" panose="020B0400000000000000" pitchFamily="50" charset="-128"/>
                <a:ea typeface="游ゴシック" panose="020B0400000000000000" pitchFamily="50" charset="-128"/>
              </a:rPr>
              <a:t>参照</a:t>
            </a:r>
            <a:endParaRPr kumimoji="1" lang="en-US" altLang="ja-JP" sz="1100" dirty="0">
              <a:latin typeface="游ゴシック" panose="020B0400000000000000" pitchFamily="50" charset="-128"/>
              <a:ea typeface="游ゴシック" panose="020B0400000000000000" pitchFamily="50" charset="-128"/>
            </a:endParaRPr>
          </a:p>
          <a:p>
            <a:endParaRPr kumimoji="1" lang="en-US" altLang="ja-JP" sz="1100" dirty="0">
              <a:latin typeface="游ゴシック" panose="020B0400000000000000" pitchFamily="50" charset="-128"/>
              <a:ea typeface="游ゴシック" panose="020B0400000000000000" pitchFamily="50" charset="-128"/>
            </a:endParaRPr>
          </a:p>
          <a:p>
            <a:endParaRPr kumimoji="1" lang="en-US" altLang="ja-JP" sz="1100" dirty="0">
              <a:latin typeface="游ゴシック" panose="020B0400000000000000" pitchFamily="50" charset="-128"/>
              <a:ea typeface="游ゴシック" panose="020B0400000000000000" pitchFamily="50" charset="-128"/>
            </a:endParaRPr>
          </a:p>
          <a:p>
            <a:endParaRPr kumimoji="1" lang="en-US" altLang="ja-JP" sz="1100" dirty="0">
              <a:latin typeface="游ゴシック" panose="020B0400000000000000" pitchFamily="50" charset="-128"/>
              <a:ea typeface="游ゴシック" panose="020B0400000000000000" pitchFamily="50" charset="-128"/>
            </a:endParaRPr>
          </a:p>
          <a:p>
            <a:endParaRPr kumimoji="1" lang="en-US" altLang="ja-JP" sz="1100" dirty="0">
              <a:latin typeface="游ゴシック" panose="020B0400000000000000" pitchFamily="50" charset="-128"/>
              <a:ea typeface="游ゴシック" panose="020B0400000000000000" pitchFamily="50" charset="-128"/>
            </a:endParaRPr>
          </a:p>
          <a:p>
            <a:endParaRPr kumimoji="1" lang="en-US" altLang="ja-JP" sz="1100" dirty="0">
              <a:latin typeface="游ゴシック" panose="020B0400000000000000" pitchFamily="50" charset="-128"/>
              <a:ea typeface="游ゴシック" panose="020B0400000000000000" pitchFamily="50" charset="-128"/>
            </a:endParaRPr>
          </a:p>
          <a:p>
            <a:endParaRPr kumimoji="1" lang="en-US" altLang="ja-JP" sz="1100" dirty="0">
              <a:latin typeface="游ゴシック" panose="020B0400000000000000" pitchFamily="50" charset="-128"/>
              <a:ea typeface="游ゴシック" panose="020B0400000000000000" pitchFamily="50" charset="-128"/>
            </a:endParaRPr>
          </a:p>
          <a:p>
            <a:endParaRPr kumimoji="1" lang="en-US" altLang="ja-JP" sz="1100" dirty="0">
              <a:latin typeface="游ゴシック" panose="020B0400000000000000" pitchFamily="50" charset="-128"/>
              <a:ea typeface="游ゴシック" panose="020B0400000000000000" pitchFamily="50" charset="-128"/>
            </a:endParaRPr>
          </a:p>
          <a:p>
            <a:endParaRPr kumimoji="1" lang="en-US" altLang="ja-JP" sz="1100" dirty="0">
              <a:latin typeface="游ゴシック" panose="020B0400000000000000" pitchFamily="50" charset="-128"/>
              <a:ea typeface="游ゴシック" panose="020B0400000000000000" pitchFamily="50" charset="-128"/>
            </a:endParaRPr>
          </a:p>
          <a:p>
            <a:endParaRPr kumimoji="1" lang="en-US" altLang="ja-JP" sz="1100" dirty="0">
              <a:latin typeface="游ゴシック" panose="020B0400000000000000" pitchFamily="50" charset="-128"/>
              <a:ea typeface="游ゴシック" panose="020B0400000000000000" pitchFamily="50" charset="-128"/>
            </a:endParaRPr>
          </a:p>
          <a:p>
            <a:endParaRPr kumimoji="1" lang="ja-JP" altLang="en-US" sz="1100">
              <a:latin typeface="游ゴシック" panose="020B0400000000000000" pitchFamily="50" charset="-128"/>
              <a:ea typeface="游ゴシック" panose="020B0400000000000000" pitchFamily="50" charset="-128"/>
            </a:endParaRPr>
          </a:p>
          <a:p>
            <a:endParaRPr kumimoji="1" lang="en-US" altLang="ja-JP" sz="1100" dirty="0">
              <a:latin typeface="游ゴシック" panose="020B0400000000000000" pitchFamily="50" charset="-128"/>
              <a:ea typeface="游ゴシック" panose="020B0400000000000000" pitchFamily="50" charset="-128"/>
            </a:endParaRPr>
          </a:p>
          <a:p>
            <a:endParaRPr kumimoji="1" lang="en-US" altLang="ja-JP" sz="1100" dirty="0">
              <a:latin typeface="游ゴシック" panose="020B0400000000000000" pitchFamily="50" charset="-128"/>
              <a:ea typeface="游ゴシック" panose="020B0400000000000000" pitchFamily="50" charset="-128"/>
            </a:endParaRPr>
          </a:p>
          <a:p>
            <a:endParaRPr kumimoji="1" lang="en-US" altLang="ja-JP" sz="1100" dirty="0">
              <a:latin typeface="游ゴシック" panose="020B0400000000000000" pitchFamily="50" charset="-128"/>
              <a:ea typeface="游ゴシック" panose="020B0400000000000000" pitchFamily="50" charset="-128"/>
            </a:endParaRPr>
          </a:p>
          <a:p>
            <a:endParaRPr kumimoji="1" lang="en-US" altLang="ja-JP" sz="1100" dirty="0">
              <a:latin typeface="游ゴシック" panose="020B0400000000000000" pitchFamily="50" charset="-128"/>
              <a:ea typeface="游ゴシック" panose="020B0400000000000000" pitchFamily="50" charset="-128"/>
            </a:endParaRPr>
          </a:p>
          <a:p>
            <a:endParaRPr kumimoji="1" lang="en-US" altLang="ja-JP" sz="1100" dirty="0">
              <a:latin typeface="游ゴシック" panose="020B0400000000000000" pitchFamily="50" charset="-128"/>
              <a:ea typeface="游ゴシック" panose="020B0400000000000000" pitchFamily="50" charset="-128"/>
            </a:endParaRPr>
          </a:p>
          <a:p>
            <a:endParaRPr kumimoji="1" lang="en-US" altLang="ja-JP" sz="1100" dirty="0">
              <a:latin typeface="游ゴシック" panose="020B0400000000000000" pitchFamily="50" charset="-128"/>
              <a:ea typeface="游ゴシック" panose="020B0400000000000000" pitchFamily="50" charset="-128"/>
            </a:endParaRPr>
          </a:p>
          <a:p>
            <a:endParaRPr kumimoji="1" lang="en-US" altLang="ja-JP" sz="1100" dirty="0">
              <a:latin typeface="游ゴシック" panose="020B0400000000000000" pitchFamily="50" charset="-128"/>
              <a:ea typeface="游ゴシック" panose="020B0400000000000000" pitchFamily="50" charset="-128"/>
            </a:endParaRPr>
          </a:p>
          <a:p>
            <a:endParaRPr kumimoji="1" lang="en-US" altLang="ja-JP" sz="1100" dirty="0">
              <a:latin typeface="游ゴシック" panose="020B0400000000000000" pitchFamily="50" charset="-128"/>
              <a:ea typeface="游ゴシック" panose="020B0400000000000000" pitchFamily="50" charset="-128"/>
            </a:endParaRPr>
          </a:p>
          <a:p>
            <a:endParaRPr kumimoji="1" lang="en-US" altLang="ja-JP" sz="1100" dirty="0">
              <a:latin typeface="游ゴシック" panose="020B0400000000000000" pitchFamily="50" charset="-128"/>
              <a:ea typeface="游ゴシック" panose="020B0400000000000000" pitchFamily="50" charset="-128"/>
            </a:endParaRPr>
          </a:p>
          <a:p>
            <a:r>
              <a:rPr kumimoji="1" lang="ja-JP" altLang="en-US" sz="1100">
                <a:latin typeface="游ゴシック" panose="020B0400000000000000" pitchFamily="50" charset="-128"/>
                <a:ea typeface="游ゴシック" panose="020B0400000000000000" pitchFamily="50" charset="-128"/>
              </a:rPr>
              <a:t>■問い合わせ先</a:t>
            </a:r>
          </a:p>
          <a:p>
            <a:r>
              <a:rPr kumimoji="1" lang="ja-JP" altLang="en-US" sz="1100">
                <a:latin typeface="游ゴシック" panose="020B0400000000000000" pitchFamily="50" charset="-128"/>
                <a:ea typeface="游ゴシック" panose="020B0400000000000000" pitchFamily="50" charset="-128"/>
              </a:rPr>
              <a:t>・サービス</a:t>
            </a:r>
            <a:r>
              <a:rPr kumimoji="1" lang="en-US" altLang="ja-JP" sz="1100" dirty="0">
                <a:latin typeface="游ゴシック" panose="020B0400000000000000" pitchFamily="50" charset="-128"/>
                <a:ea typeface="游ゴシック" panose="020B0400000000000000" pitchFamily="50" charset="-128"/>
              </a:rPr>
              <a:t>/</a:t>
            </a:r>
            <a:r>
              <a:rPr kumimoji="1" lang="ja-JP" altLang="en-US" sz="1100">
                <a:latin typeface="游ゴシック" panose="020B0400000000000000" pitchFamily="50" charset="-128"/>
                <a:ea typeface="游ゴシック" panose="020B0400000000000000" pitchFamily="50" charset="-128"/>
              </a:rPr>
              <a:t>製品</a:t>
            </a:r>
            <a:r>
              <a:rPr kumimoji="1" lang="en-US" altLang="ja-JP" sz="1100" dirty="0">
                <a:latin typeface="游ゴシック" panose="020B0400000000000000" pitchFamily="50" charset="-128"/>
                <a:ea typeface="游ゴシック" panose="020B0400000000000000" pitchFamily="50" charset="-128"/>
              </a:rPr>
              <a:t>/</a:t>
            </a:r>
            <a:r>
              <a:rPr kumimoji="1" lang="ja-JP" altLang="en-US" sz="1100">
                <a:latin typeface="游ゴシック" panose="020B0400000000000000" pitchFamily="50" charset="-128"/>
                <a:ea typeface="游ゴシック" panose="020B0400000000000000" pitchFamily="50" charset="-128"/>
              </a:rPr>
              <a:t>商品等の問い合わせ先以外への</a:t>
            </a:r>
            <a:endParaRPr kumimoji="1" lang="en-US" altLang="ja-JP" sz="1100" dirty="0">
              <a:latin typeface="游ゴシック" panose="020B0400000000000000" pitchFamily="50" charset="-128"/>
              <a:ea typeface="游ゴシック" panose="020B0400000000000000" pitchFamily="50" charset="-128"/>
            </a:endParaRPr>
          </a:p>
          <a:p>
            <a:r>
              <a:rPr kumimoji="1" lang="ja-JP" altLang="en-US" sz="1100">
                <a:latin typeface="游ゴシック" panose="020B0400000000000000" pitchFamily="50" charset="-128"/>
                <a:ea typeface="游ゴシック" panose="020B0400000000000000" pitchFamily="50" charset="-128"/>
              </a:rPr>
              <a:t>　リンク先は</a:t>
            </a:r>
            <a:r>
              <a:rPr kumimoji="1" lang="en-US" altLang="ja-JP" sz="1100" dirty="0">
                <a:latin typeface="游ゴシック" panose="020B0400000000000000" pitchFamily="50" charset="-128"/>
                <a:ea typeface="游ゴシック" panose="020B0400000000000000" pitchFamily="50" charset="-128"/>
              </a:rPr>
              <a:t>2</a:t>
            </a:r>
            <a:r>
              <a:rPr kumimoji="1" lang="ja-JP" altLang="en-US" sz="1100">
                <a:latin typeface="游ゴシック" panose="020B0400000000000000" pitchFamily="50" charset="-128"/>
                <a:ea typeface="游ゴシック" panose="020B0400000000000000" pitchFamily="50" charset="-128"/>
              </a:rPr>
              <a:t>か所程度まで、文末に掲載してください。</a:t>
            </a:r>
            <a:endParaRPr kumimoji="1" lang="en-US" altLang="ja-JP" sz="1100" dirty="0">
              <a:latin typeface="游ゴシック" panose="020B0400000000000000" pitchFamily="50" charset="-128"/>
              <a:ea typeface="游ゴシック" panose="020B0400000000000000" pitchFamily="50" charset="-128"/>
            </a:endParaRPr>
          </a:p>
          <a:p>
            <a:r>
              <a:rPr kumimoji="1" lang="ja-JP" altLang="en-US" sz="1100">
                <a:latin typeface="游ゴシック" panose="020B0400000000000000" pitchFamily="50" charset="-128"/>
                <a:ea typeface="游ゴシック" panose="020B0400000000000000" pitchFamily="50" charset="-128"/>
              </a:rPr>
              <a:t>・</a:t>
            </a:r>
            <a:r>
              <a:rPr kumimoji="1" lang="ja-JP" altLang="en-US" sz="1100" u="sng">
                <a:solidFill>
                  <a:srgbClr val="FF0000"/>
                </a:solidFill>
                <a:latin typeface="游ゴシック" panose="020B0400000000000000" pitchFamily="50" charset="-128"/>
                <a:ea typeface="游ゴシック" panose="020B0400000000000000" pitchFamily="50" charset="-128"/>
              </a:rPr>
              <a:t>画像からリンクさせることはできません。</a:t>
            </a:r>
            <a:r>
              <a:rPr kumimoji="1" lang="ja-JP" altLang="en-US" sz="1100">
                <a:solidFill>
                  <a:srgbClr val="FF0000"/>
                </a:solidFill>
                <a:latin typeface="游ゴシック" panose="020B0400000000000000" pitchFamily="50" charset="-128"/>
                <a:ea typeface="游ゴシック" panose="020B0400000000000000" pitchFamily="50" charset="-128"/>
              </a:rPr>
              <a:t>（テキストリンクは可）</a:t>
            </a:r>
            <a:endParaRPr kumimoji="1" lang="en-US" altLang="ja-JP" sz="1100" dirty="0">
              <a:solidFill>
                <a:srgbClr val="FF0000"/>
              </a:solidFill>
              <a:latin typeface="游ゴシック" panose="020B0400000000000000" pitchFamily="50" charset="-128"/>
              <a:ea typeface="游ゴシック" panose="020B0400000000000000" pitchFamily="50" charset="-128"/>
            </a:endParaRPr>
          </a:p>
          <a:p>
            <a:r>
              <a:rPr kumimoji="1" lang="ja-JP" altLang="en-US" sz="1100">
                <a:latin typeface="游ゴシック" panose="020B0400000000000000" pitchFamily="50" charset="-128"/>
                <a:ea typeface="游ゴシック" panose="020B0400000000000000" pitchFamily="50" charset="-128"/>
              </a:rPr>
              <a:t>・バナー等を入れることはできません。</a:t>
            </a:r>
          </a:p>
        </p:txBody>
      </p:sp>
      <p:sp>
        <p:nvSpPr>
          <p:cNvPr id="12" name="正方形/長方形 11">
            <a:extLst>
              <a:ext uri="{FF2B5EF4-FFF2-40B4-BE49-F238E27FC236}">
                <a16:creationId xmlns:a16="http://schemas.microsoft.com/office/drawing/2014/main" id="{DDDC696C-787C-456B-AD90-A4FE92480272}"/>
              </a:ext>
            </a:extLst>
          </p:cNvPr>
          <p:cNvSpPr/>
          <p:nvPr/>
        </p:nvSpPr>
        <p:spPr bwMode="auto">
          <a:xfrm>
            <a:off x="1078808" y="2516414"/>
            <a:ext cx="2836700" cy="1973524"/>
          </a:xfrm>
          <a:prstGeom prst="rect">
            <a:avLst/>
          </a:prstGeom>
          <a:solidFill>
            <a:srgbClr val="E7F0F5"/>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en-US" altLang="ja-JP" sz="1100" b="0" i="0"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100" b="0" i="0" strike="noStrike" cap="none" normalizeH="0" baseline="0">
                <a:ln>
                  <a:noFill/>
                </a:ln>
                <a:solidFill>
                  <a:schemeClr val="tx1"/>
                </a:solidFill>
                <a:effectLst/>
                <a:latin typeface="游ゴシック" panose="020B0400000000000000" pitchFamily="50" charset="-128"/>
                <a:ea typeface="游ゴシック" panose="020B0400000000000000" pitchFamily="50" charset="-128"/>
              </a:rPr>
              <a:t>本文○○○○○</a:t>
            </a:r>
          </a:p>
        </p:txBody>
      </p:sp>
      <p:pic>
        <p:nvPicPr>
          <p:cNvPr id="14" name="図 13" descr="スクリーンショット が含まれている画像&#10;&#10;自動的に生成された説明">
            <a:extLst>
              <a:ext uri="{FF2B5EF4-FFF2-40B4-BE49-F238E27FC236}">
                <a16:creationId xmlns:a16="http://schemas.microsoft.com/office/drawing/2014/main" id="{E4BCBDE3-7DC0-4813-AF05-0089BF138DF8}"/>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212005" y="2976550"/>
            <a:ext cx="2560719" cy="1395047"/>
          </a:xfrm>
          <a:prstGeom prst="rect">
            <a:avLst/>
          </a:prstGeom>
        </p:spPr>
      </p:pic>
      <p:sp>
        <p:nvSpPr>
          <p:cNvPr id="15" name="テキスト ボックス 14">
            <a:extLst>
              <a:ext uri="{FF2B5EF4-FFF2-40B4-BE49-F238E27FC236}">
                <a16:creationId xmlns:a16="http://schemas.microsoft.com/office/drawing/2014/main" id="{44A57AD6-EAB2-4C90-A6F5-0C2A9618799E}"/>
              </a:ext>
            </a:extLst>
          </p:cNvPr>
          <p:cNvSpPr txBox="1"/>
          <p:nvPr/>
        </p:nvSpPr>
        <p:spPr>
          <a:xfrm>
            <a:off x="1700973" y="4549315"/>
            <a:ext cx="1582781" cy="292388"/>
          </a:xfrm>
          <a:prstGeom prst="rect">
            <a:avLst/>
          </a:prstGeom>
          <a:noFill/>
        </p:spPr>
        <p:txBody>
          <a:bodyPr wrap="square" rtlCol="0">
            <a:spAutoFit/>
          </a:bodyPr>
          <a:lstStyle/>
          <a:p>
            <a:pPr algn="ctr"/>
            <a:r>
              <a:rPr kumimoji="1" lang="en-US" altLang="ja-JP" sz="1300" dirty="0">
                <a:latin typeface="游ゴシック" panose="020B0400000000000000" pitchFamily="50" charset="-128"/>
                <a:ea typeface="游ゴシック" panose="020B0400000000000000" pitchFamily="50" charset="-128"/>
              </a:rPr>
              <a:t>【</a:t>
            </a:r>
            <a:r>
              <a:rPr kumimoji="1" lang="ja-JP" altLang="en-US" sz="1300">
                <a:latin typeface="游ゴシック" panose="020B0400000000000000" pitchFamily="50" charset="-128"/>
                <a:ea typeface="游ゴシック" panose="020B0400000000000000" pitchFamily="50" charset="-128"/>
              </a:rPr>
              <a:t>イメージ①</a:t>
            </a:r>
            <a:r>
              <a:rPr kumimoji="1" lang="en-US" altLang="ja-JP" sz="1300" dirty="0">
                <a:latin typeface="游ゴシック" panose="020B0400000000000000" pitchFamily="50" charset="-128"/>
                <a:ea typeface="游ゴシック" panose="020B0400000000000000" pitchFamily="50" charset="-128"/>
              </a:rPr>
              <a:t>】</a:t>
            </a:r>
            <a:endParaRPr kumimoji="1" lang="ja-JP" altLang="en-US" sz="1300">
              <a:latin typeface="游ゴシック" panose="020B0400000000000000" pitchFamily="50" charset="-128"/>
              <a:ea typeface="游ゴシック" panose="020B0400000000000000" pitchFamily="50" charset="-128"/>
            </a:endParaRPr>
          </a:p>
        </p:txBody>
      </p:sp>
      <p:sp>
        <p:nvSpPr>
          <p:cNvPr id="2" name="スライド番号プレースホルダー 1">
            <a:extLst>
              <a:ext uri="{FF2B5EF4-FFF2-40B4-BE49-F238E27FC236}">
                <a16:creationId xmlns:a16="http://schemas.microsoft.com/office/drawing/2014/main" id="{82F430C8-95D1-48B2-B7E9-8B0D7F23443C}"/>
              </a:ext>
            </a:extLst>
          </p:cNvPr>
          <p:cNvSpPr>
            <a:spLocks noGrp="1"/>
          </p:cNvSpPr>
          <p:nvPr>
            <p:ph type="sldNum" sz="quarter" idx="12"/>
          </p:nvPr>
        </p:nvSpPr>
        <p:spPr/>
        <p:txBody>
          <a:bodyPr/>
          <a:lstStyle/>
          <a:p>
            <a:fld id="{F44BBF4E-D3A2-4DCA-9F57-CC6AF0EC048B}" type="slidenum">
              <a:rPr lang="en-US" smtClean="0"/>
              <a:t>31</a:t>
            </a:fld>
            <a:endParaRPr lang="en-US" dirty="0"/>
          </a:p>
        </p:txBody>
      </p:sp>
      <p:sp>
        <p:nvSpPr>
          <p:cNvPr id="16" name="テキスト ボックス 15">
            <a:extLst>
              <a:ext uri="{FF2B5EF4-FFF2-40B4-BE49-F238E27FC236}">
                <a16:creationId xmlns:a16="http://schemas.microsoft.com/office/drawing/2014/main" id="{DAE10E3E-1B57-437D-88BD-15C6F965F854}"/>
              </a:ext>
            </a:extLst>
          </p:cNvPr>
          <p:cNvSpPr txBox="1"/>
          <p:nvPr/>
        </p:nvSpPr>
        <p:spPr>
          <a:xfrm>
            <a:off x="6190516" y="4802919"/>
            <a:ext cx="1582781" cy="292388"/>
          </a:xfrm>
          <a:prstGeom prst="rect">
            <a:avLst/>
          </a:prstGeom>
          <a:noFill/>
        </p:spPr>
        <p:txBody>
          <a:bodyPr wrap="square" rtlCol="0">
            <a:spAutoFit/>
          </a:bodyPr>
          <a:lstStyle/>
          <a:p>
            <a:pPr algn="ctr"/>
            <a:r>
              <a:rPr kumimoji="1" lang="en-US" altLang="ja-JP" sz="1300" dirty="0">
                <a:latin typeface="游ゴシック" panose="020B0400000000000000" pitchFamily="50" charset="-128"/>
                <a:ea typeface="游ゴシック" panose="020B0400000000000000" pitchFamily="50" charset="-128"/>
              </a:rPr>
              <a:t>【</a:t>
            </a:r>
            <a:r>
              <a:rPr kumimoji="1" lang="ja-JP" altLang="en-US" sz="1300">
                <a:latin typeface="游ゴシック" panose="020B0400000000000000" pitchFamily="50" charset="-128"/>
                <a:ea typeface="游ゴシック" panose="020B0400000000000000" pitchFamily="50" charset="-128"/>
              </a:rPr>
              <a:t>イメージ②</a:t>
            </a:r>
            <a:r>
              <a:rPr kumimoji="1" lang="en-US" altLang="ja-JP" sz="1300" dirty="0">
                <a:latin typeface="游ゴシック" panose="020B0400000000000000" pitchFamily="50" charset="-128"/>
                <a:ea typeface="游ゴシック" panose="020B0400000000000000" pitchFamily="50" charset="-128"/>
              </a:rPr>
              <a:t>】</a:t>
            </a:r>
            <a:endParaRPr kumimoji="1" lang="ja-JP" altLang="en-US" sz="1300">
              <a:latin typeface="游ゴシック" panose="020B0400000000000000" pitchFamily="50" charset="-128"/>
              <a:ea typeface="游ゴシック" panose="020B0400000000000000" pitchFamily="50" charset="-128"/>
            </a:endParaRPr>
          </a:p>
        </p:txBody>
      </p:sp>
      <p:sp>
        <p:nvSpPr>
          <p:cNvPr id="20" name="正方形/長方形 19">
            <a:extLst>
              <a:ext uri="{FF2B5EF4-FFF2-40B4-BE49-F238E27FC236}">
                <a16:creationId xmlns:a16="http://schemas.microsoft.com/office/drawing/2014/main" id="{3A2FA3DE-F411-4E47-B2BB-F612BEB02354}"/>
              </a:ext>
            </a:extLst>
          </p:cNvPr>
          <p:cNvSpPr/>
          <p:nvPr/>
        </p:nvSpPr>
        <p:spPr bwMode="auto">
          <a:xfrm>
            <a:off x="5563559" y="2516413"/>
            <a:ext cx="2836700" cy="2286506"/>
          </a:xfrm>
          <a:prstGeom prst="rect">
            <a:avLst/>
          </a:prstGeom>
          <a:solidFill>
            <a:srgbClr val="E7F0F5"/>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en-US" altLang="ja-JP" sz="1100" dirty="0">
              <a:latin typeface="游ゴシック" panose="020B0400000000000000" pitchFamily="50" charset="-128"/>
              <a:ea typeface="游ゴシック" panose="020B0400000000000000"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100" b="0" i="0" strike="noStrike" cap="none" normalizeH="0" baseline="0">
                <a:ln>
                  <a:noFill/>
                </a:ln>
                <a:solidFill>
                  <a:schemeClr val="tx1"/>
                </a:solidFill>
                <a:effectLst/>
                <a:latin typeface="游ゴシック" panose="020B0400000000000000" pitchFamily="50" charset="-128"/>
                <a:ea typeface="游ゴシック" panose="020B0400000000000000" pitchFamily="50" charset="-128"/>
              </a:rPr>
              <a:t>本文○○○○○</a:t>
            </a:r>
          </a:p>
        </p:txBody>
      </p:sp>
      <p:pic>
        <p:nvPicPr>
          <p:cNvPr id="21" name="図 20">
            <a:extLst>
              <a:ext uri="{FF2B5EF4-FFF2-40B4-BE49-F238E27FC236}">
                <a16:creationId xmlns:a16="http://schemas.microsoft.com/office/drawing/2014/main" id="{02438341-A946-494B-B618-935733A7329D}"/>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5675511" y="2928990"/>
            <a:ext cx="2612790" cy="1758853"/>
          </a:xfrm>
          <a:prstGeom prst="rect">
            <a:avLst/>
          </a:prstGeom>
        </p:spPr>
      </p:pic>
      <p:pic>
        <p:nvPicPr>
          <p:cNvPr id="22" name="Picture 2" descr="https://www.nikkeibp.co.jp/images/houjin/ad/2017/logo/NXT.png">
            <a:extLst>
              <a:ext uri="{FF2B5EF4-FFF2-40B4-BE49-F238E27FC236}">
                <a16:creationId xmlns:a16="http://schemas.microsoft.com/office/drawing/2014/main" id="{58188F7A-6A00-440A-A2AB-072FC209571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46504" y="408724"/>
            <a:ext cx="1258957" cy="2140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1023399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正方形/長方形 7">
            <a:extLst>
              <a:ext uri="{FF2B5EF4-FFF2-40B4-BE49-F238E27FC236}">
                <a16:creationId xmlns:a16="http://schemas.microsoft.com/office/drawing/2014/main" id="{5FC0B054-95FA-4073-AEE9-38E979F457EE}"/>
              </a:ext>
            </a:extLst>
          </p:cNvPr>
          <p:cNvSpPr/>
          <p:nvPr/>
        </p:nvSpPr>
        <p:spPr>
          <a:xfrm>
            <a:off x="609600" y="0"/>
            <a:ext cx="85344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正方形/長方形 14">
            <a:extLst>
              <a:ext uri="{FF2B5EF4-FFF2-40B4-BE49-F238E27FC236}">
                <a16:creationId xmlns:a16="http://schemas.microsoft.com/office/drawing/2014/main" id="{F29769D2-A0AA-482F-836C-0344AC290700}"/>
              </a:ext>
            </a:extLst>
          </p:cNvPr>
          <p:cNvSpPr/>
          <p:nvPr/>
        </p:nvSpPr>
        <p:spPr>
          <a:xfrm>
            <a:off x="825826" y="960162"/>
            <a:ext cx="8066383" cy="564247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タイトル 6">
            <a:extLst>
              <a:ext uri="{FF2B5EF4-FFF2-40B4-BE49-F238E27FC236}">
                <a16:creationId xmlns:a16="http://schemas.microsoft.com/office/drawing/2014/main" id="{CC0C1541-7417-4C57-B1B9-33BC7CFD064A}"/>
              </a:ext>
            </a:extLst>
          </p:cNvPr>
          <p:cNvSpPr>
            <a:spLocks noGrp="1"/>
          </p:cNvSpPr>
          <p:nvPr>
            <p:ph type="title"/>
          </p:nvPr>
        </p:nvSpPr>
        <p:spPr>
          <a:xfrm>
            <a:off x="825826" y="255364"/>
            <a:ext cx="6707088" cy="528407"/>
          </a:xfrm>
        </p:spPr>
        <p:txBody>
          <a:bodyPr>
            <a:normAutofit/>
          </a:bodyPr>
          <a:lstStyle/>
          <a:p>
            <a:r>
              <a:rPr lang="en-US" altLang="ja-JP" sz="2400" b="1" dirty="0">
                <a:latin typeface="游ゴシック" panose="020B0400000000000000" pitchFamily="50" charset="-128"/>
                <a:ea typeface="游ゴシック" panose="020B0400000000000000" pitchFamily="50" charset="-128"/>
              </a:rPr>
              <a:t>4.</a:t>
            </a:r>
            <a:r>
              <a:rPr lang="ja-JP" altLang="en-US" sz="2400" b="1" dirty="0">
                <a:latin typeface="游ゴシック" panose="020B0400000000000000" pitchFamily="50" charset="-128"/>
                <a:ea typeface="游ゴシック" panose="020B0400000000000000" pitchFamily="50" charset="-128"/>
              </a:rPr>
              <a:t> 制作ガイドライン</a:t>
            </a:r>
          </a:p>
        </p:txBody>
      </p:sp>
      <p:cxnSp>
        <p:nvCxnSpPr>
          <p:cNvPr id="9" name="直線コネクタ 8">
            <a:extLst>
              <a:ext uri="{FF2B5EF4-FFF2-40B4-BE49-F238E27FC236}">
                <a16:creationId xmlns:a16="http://schemas.microsoft.com/office/drawing/2014/main" id="{62FA6055-BFCD-4350-91F2-F8ACE5A8399A}"/>
              </a:ext>
            </a:extLst>
          </p:cNvPr>
          <p:cNvCxnSpPr>
            <a:cxnSpLocks/>
          </p:cNvCxnSpPr>
          <p:nvPr/>
        </p:nvCxnSpPr>
        <p:spPr>
          <a:xfrm>
            <a:off x="10371978" y="1423994"/>
            <a:ext cx="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91A7DBA9-A344-4587-918A-83A301B2EA94}"/>
              </a:ext>
            </a:extLst>
          </p:cNvPr>
          <p:cNvCxnSpPr/>
          <p:nvPr/>
        </p:nvCxnSpPr>
        <p:spPr>
          <a:xfrm>
            <a:off x="839078" y="770519"/>
            <a:ext cx="8066383" cy="0"/>
          </a:xfrm>
          <a:prstGeom prst="line">
            <a:avLst/>
          </a:prstGeom>
          <a:ln w="19050">
            <a:solidFill>
              <a:srgbClr val="01C4D9"/>
            </a:solidFill>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C923667B-3B59-4FD8-8D7A-2CFE5AD76CC0}"/>
              </a:ext>
            </a:extLst>
          </p:cNvPr>
          <p:cNvCxnSpPr/>
          <p:nvPr/>
        </p:nvCxnSpPr>
        <p:spPr>
          <a:xfrm>
            <a:off x="839078" y="726028"/>
            <a:ext cx="8066383" cy="0"/>
          </a:xfrm>
          <a:prstGeom prst="line">
            <a:avLst/>
          </a:prstGeom>
          <a:ln w="19050">
            <a:solidFill>
              <a:srgbClr val="B8B6C3"/>
            </a:solidFill>
          </a:ln>
        </p:spPr>
        <p:style>
          <a:lnRef idx="1">
            <a:schemeClr val="accent1"/>
          </a:lnRef>
          <a:fillRef idx="0">
            <a:schemeClr val="accent1"/>
          </a:fillRef>
          <a:effectRef idx="0">
            <a:schemeClr val="accent1"/>
          </a:effectRef>
          <a:fontRef idx="minor">
            <a:schemeClr val="tx1"/>
          </a:fontRef>
        </p:style>
      </p:cxnSp>
      <p:cxnSp>
        <p:nvCxnSpPr>
          <p:cNvPr id="26" name="直線コネクタ 25">
            <a:extLst>
              <a:ext uri="{FF2B5EF4-FFF2-40B4-BE49-F238E27FC236}">
                <a16:creationId xmlns:a16="http://schemas.microsoft.com/office/drawing/2014/main" id="{586BDB9F-DEDD-4406-8130-A981D91FEC8F}"/>
              </a:ext>
            </a:extLst>
          </p:cNvPr>
          <p:cNvCxnSpPr/>
          <p:nvPr/>
        </p:nvCxnSpPr>
        <p:spPr>
          <a:xfrm>
            <a:off x="839078" y="817158"/>
            <a:ext cx="8066383" cy="0"/>
          </a:xfrm>
          <a:prstGeom prst="line">
            <a:avLst/>
          </a:prstGeom>
          <a:ln w="19050">
            <a:solidFill>
              <a:srgbClr val="00A7C9"/>
            </a:solidFill>
          </a:ln>
        </p:spPr>
        <p:style>
          <a:lnRef idx="1">
            <a:schemeClr val="accent1"/>
          </a:lnRef>
          <a:fillRef idx="0">
            <a:schemeClr val="accent1"/>
          </a:fillRef>
          <a:effectRef idx="0">
            <a:schemeClr val="accent1"/>
          </a:effectRef>
          <a:fontRef idx="minor">
            <a:schemeClr val="tx1"/>
          </a:fontRef>
        </p:style>
      </p:cxnSp>
      <p:sp>
        <p:nvSpPr>
          <p:cNvPr id="10" name="コンテンツ プレースホルダー 2">
            <a:extLst>
              <a:ext uri="{FF2B5EF4-FFF2-40B4-BE49-F238E27FC236}">
                <a16:creationId xmlns:a16="http://schemas.microsoft.com/office/drawing/2014/main" id="{654A2237-63A0-47FC-BB8F-36DE07B53991}"/>
              </a:ext>
            </a:extLst>
          </p:cNvPr>
          <p:cNvSpPr>
            <a:spLocks noGrp="1"/>
          </p:cNvSpPr>
          <p:nvPr>
            <p:ph idx="1"/>
          </p:nvPr>
        </p:nvSpPr>
        <p:spPr>
          <a:xfrm>
            <a:off x="825826" y="1045995"/>
            <a:ext cx="8066382" cy="4534351"/>
          </a:xfrm>
        </p:spPr>
        <p:txBody>
          <a:bodyPr>
            <a:noAutofit/>
          </a:bodyPr>
          <a:lstStyle/>
          <a:p>
            <a:pPr marL="0" indent="0">
              <a:lnSpc>
                <a:spcPct val="90000"/>
              </a:lnSpc>
              <a:buNone/>
            </a:pPr>
            <a:r>
              <a:rPr lang="ja-JP" altLang="en-US" sz="1100">
                <a:latin typeface="游ゴシック" panose="020B0400000000000000" pitchFamily="50" charset="-128"/>
                <a:ea typeface="游ゴシック" panose="020B0400000000000000" pitchFamily="50" charset="-128"/>
              </a:rPr>
              <a:t>■ </a:t>
            </a:r>
            <a:r>
              <a:rPr lang="en-US" altLang="ja-JP" sz="1100" dirty="0">
                <a:latin typeface="游ゴシック" panose="020B0400000000000000" pitchFamily="50" charset="-128"/>
                <a:ea typeface="游ゴシック" panose="020B0400000000000000" pitchFamily="50" charset="-128"/>
              </a:rPr>
              <a:t>NEXT</a:t>
            </a:r>
            <a:r>
              <a:rPr lang="ja-JP" altLang="en-US" sz="1100">
                <a:latin typeface="游ゴシック" panose="020B0400000000000000" pitchFamily="50" charset="-128"/>
                <a:ea typeface="游ゴシック" panose="020B0400000000000000" pitchFamily="50" charset="-128"/>
              </a:rPr>
              <a:t>見出し </a:t>
            </a:r>
            <a:r>
              <a:rPr lang="en-US" altLang="ja-JP" sz="1100" dirty="0">
                <a:latin typeface="游ゴシック" panose="020B0400000000000000" pitchFamily="50" charset="-128"/>
                <a:ea typeface="游ゴシック" panose="020B0400000000000000" pitchFamily="50" charset="-128"/>
              </a:rPr>
              <a:t>/ </a:t>
            </a:r>
            <a:r>
              <a:rPr lang="ja-JP" altLang="en-US" sz="1100">
                <a:latin typeface="游ゴシック" panose="020B0400000000000000" pitchFamily="50" charset="-128"/>
                <a:ea typeface="游ゴシック" panose="020B0400000000000000" pitchFamily="50" charset="-128"/>
              </a:rPr>
              <a:t>次ページ見出し</a:t>
            </a:r>
          </a:p>
          <a:p>
            <a:pPr marL="0" indent="0">
              <a:lnSpc>
                <a:spcPct val="90000"/>
              </a:lnSpc>
              <a:buNone/>
            </a:pPr>
            <a:r>
              <a:rPr lang="ja-JP" altLang="en-US" sz="1100">
                <a:latin typeface="游ゴシック" panose="020B0400000000000000" pitchFamily="50" charset="-128"/>
                <a:ea typeface="游ゴシック" panose="020B0400000000000000" pitchFamily="50" charset="-128"/>
              </a:rPr>
              <a:t>・</a:t>
            </a:r>
            <a:r>
              <a:rPr lang="en-US" altLang="ja-JP" sz="1100" dirty="0">
                <a:latin typeface="游ゴシック" panose="020B0400000000000000" pitchFamily="50" charset="-128"/>
                <a:ea typeface="游ゴシック" panose="020B0400000000000000" pitchFamily="50" charset="-128"/>
              </a:rPr>
              <a:t>NEXT</a:t>
            </a:r>
            <a:r>
              <a:rPr lang="ja-JP" altLang="en-US" sz="1100">
                <a:latin typeface="游ゴシック" panose="020B0400000000000000" pitchFamily="50" charset="-128"/>
                <a:ea typeface="游ゴシック" panose="020B0400000000000000" pitchFamily="50" charset="-128"/>
              </a:rPr>
              <a:t>見出しと次ページはシステム側で規定されているため、別デザインは指定不可となります。</a:t>
            </a:r>
          </a:p>
          <a:p>
            <a:pPr marL="0" indent="0">
              <a:lnSpc>
                <a:spcPct val="90000"/>
              </a:lnSpc>
              <a:buNone/>
            </a:pPr>
            <a:r>
              <a:rPr lang="ja-JP" altLang="en-US" sz="1100">
                <a:latin typeface="游ゴシック" panose="020B0400000000000000" pitchFamily="50" charset="-128"/>
                <a:ea typeface="游ゴシック" panose="020B0400000000000000" pitchFamily="50" charset="-128"/>
              </a:rPr>
              <a:t> </a:t>
            </a:r>
            <a:r>
              <a:rPr lang="en-US" altLang="ja-JP" sz="1100" dirty="0">
                <a:latin typeface="游ゴシック" panose="020B0400000000000000" pitchFamily="50" charset="-128"/>
                <a:ea typeface="游ゴシック" panose="020B0400000000000000" pitchFamily="50" charset="-128"/>
              </a:rPr>
              <a:t>※NEXT</a:t>
            </a:r>
            <a:r>
              <a:rPr lang="ja-JP" altLang="en-US" sz="1100">
                <a:latin typeface="游ゴシック" panose="020B0400000000000000" pitchFamily="50" charset="-128"/>
                <a:ea typeface="游ゴシック" panose="020B0400000000000000" pitchFamily="50" charset="-128"/>
              </a:rPr>
              <a:t>見出しと次ページ見出しは「本文中見出し」の文字がそのまま表示されます</a:t>
            </a:r>
            <a:endParaRPr lang="en-US" altLang="ja-JP" sz="1100" dirty="0">
              <a:latin typeface="游ゴシック" panose="020B0400000000000000" pitchFamily="50" charset="-128"/>
              <a:ea typeface="游ゴシック" panose="020B0400000000000000" pitchFamily="50" charset="-128"/>
            </a:endParaRPr>
          </a:p>
          <a:p>
            <a:pPr marL="0" indent="0">
              <a:lnSpc>
                <a:spcPct val="90000"/>
              </a:lnSpc>
              <a:buNone/>
            </a:pPr>
            <a:endParaRPr lang="en-US" altLang="ja-JP" sz="1100" dirty="0">
              <a:latin typeface="游ゴシック" panose="020B0400000000000000" pitchFamily="50" charset="-128"/>
              <a:ea typeface="游ゴシック" panose="020B0400000000000000" pitchFamily="50" charset="-128"/>
            </a:endParaRPr>
          </a:p>
          <a:p>
            <a:pPr marL="0" indent="0">
              <a:lnSpc>
                <a:spcPct val="90000"/>
              </a:lnSpc>
              <a:buNone/>
            </a:pPr>
            <a:endParaRPr lang="en-US" altLang="ja-JP" sz="1100" dirty="0">
              <a:latin typeface="游ゴシック" panose="020B0400000000000000" pitchFamily="50" charset="-128"/>
              <a:ea typeface="游ゴシック" panose="020B0400000000000000" pitchFamily="50" charset="-128"/>
            </a:endParaRPr>
          </a:p>
          <a:p>
            <a:pPr marL="0" indent="0">
              <a:lnSpc>
                <a:spcPct val="90000"/>
              </a:lnSpc>
              <a:buNone/>
            </a:pPr>
            <a:endParaRPr lang="ja-JP" altLang="en-US" sz="1100">
              <a:latin typeface="游ゴシック" panose="020B0400000000000000" pitchFamily="50" charset="-128"/>
              <a:ea typeface="游ゴシック" panose="020B0400000000000000" pitchFamily="50" charset="-128"/>
            </a:endParaRPr>
          </a:p>
          <a:p>
            <a:pPr marL="0" indent="0">
              <a:lnSpc>
                <a:spcPct val="90000"/>
              </a:lnSpc>
              <a:buNone/>
            </a:pPr>
            <a:r>
              <a:rPr lang="ja-JP" altLang="en-US" sz="1100">
                <a:latin typeface="游ゴシック" panose="020B0400000000000000" pitchFamily="50" charset="-128"/>
                <a:ea typeface="游ゴシック" panose="020B0400000000000000" pitchFamily="50" charset="-128"/>
              </a:rPr>
              <a:t>  </a:t>
            </a:r>
          </a:p>
          <a:p>
            <a:pPr marL="0" indent="0">
              <a:lnSpc>
                <a:spcPct val="90000"/>
              </a:lnSpc>
              <a:buNone/>
            </a:pPr>
            <a:endParaRPr lang="en-US" altLang="ja-JP" sz="1100" dirty="0">
              <a:latin typeface="游ゴシック" panose="020B0400000000000000" pitchFamily="50" charset="-128"/>
              <a:ea typeface="游ゴシック" panose="020B0400000000000000" pitchFamily="50" charset="-128"/>
            </a:endParaRPr>
          </a:p>
          <a:p>
            <a:pPr marL="0" indent="0">
              <a:lnSpc>
                <a:spcPct val="90000"/>
              </a:lnSpc>
              <a:buNone/>
            </a:pPr>
            <a:endParaRPr lang="en-US" altLang="ja-JP" sz="1100" dirty="0">
              <a:latin typeface="游ゴシック" panose="020B0400000000000000" pitchFamily="50" charset="-128"/>
              <a:ea typeface="游ゴシック" panose="020B0400000000000000" pitchFamily="50" charset="-128"/>
            </a:endParaRPr>
          </a:p>
          <a:p>
            <a:pPr marL="0" indent="0">
              <a:lnSpc>
                <a:spcPct val="90000"/>
              </a:lnSpc>
              <a:buNone/>
            </a:pPr>
            <a:r>
              <a:rPr lang="ja-JP" altLang="en-US" sz="1100">
                <a:latin typeface="游ゴシック" panose="020B0400000000000000" pitchFamily="50" charset="-128"/>
                <a:ea typeface="游ゴシック" panose="020B0400000000000000" pitchFamily="50" charset="-128"/>
              </a:rPr>
              <a:t>■ スマホ用ページデザインについて</a:t>
            </a:r>
          </a:p>
          <a:p>
            <a:pPr marL="0" indent="0">
              <a:lnSpc>
                <a:spcPct val="90000"/>
              </a:lnSpc>
              <a:buNone/>
            </a:pPr>
            <a:r>
              <a:rPr lang="ja-JP" altLang="en-US" sz="1100">
                <a:latin typeface="游ゴシック" panose="020B0400000000000000" pitchFamily="50" charset="-128"/>
                <a:ea typeface="游ゴシック" panose="020B0400000000000000" pitchFamily="50" charset="-128"/>
              </a:rPr>
              <a:t>・</a:t>
            </a:r>
            <a:r>
              <a:rPr lang="en-US" altLang="ja-JP" sz="1100" dirty="0">
                <a:latin typeface="游ゴシック" panose="020B0400000000000000" pitchFamily="50" charset="-128"/>
                <a:ea typeface="游ゴシック" panose="020B0400000000000000" pitchFamily="50" charset="-128"/>
              </a:rPr>
              <a:t>PC</a:t>
            </a:r>
            <a:r>
              <a:rPr lang="ja-JP" altLang="en-US" sz="1100">
                <a:latin typeface="游ゴシック" panose="020B0400000000000000" pitchFamily="50" charset="-128"/>
                <a:ea typeface="游ゴシック" panose="020B0400000000000000" pitchFamily="50" charset="-128"/>
              </a:rPr>
              <a:t>と同じタグをそのまま利用するため指定不可です。</a:t>
            </a:r>
          </a:p>
          <a:p>
            <a:pPr marL="0" indent="0">
              <a:lnSpc>
                <a:spcPct val="90000"/>
              </a:lnSpc>
              <a:buNone/>
            </a:pPr>
            <a:endParaRPr lang="en-US" altLang="ja-JP" sz="1100" dirty="0">
              <a:latin typeface="游ゴシック" panose="020B0400000000000000" pitchFamily="50" charset="-128"/>
              <a:ea typeface="游ゴシック" panose="020B0400000000000000" pitchFamily="50" charset="-128"/>
            </a:endParaRPr>
          </a:p>
          <a:p>
            <a:pPr marL="0" indent="0">
              <a:lnSpc>
                <a:spcPct val="90000"/>
              </a:lnSpc>
              <a:buNone/>
            </a:pPr>
            <a:endParaRPr lang="en-US" altLang="ja-JP" sz="1100" dirty="0">
              <a:latin typeface="游ゴシック" panose="020B0400000000000000" pitchFamily="50" charset="-128"/>
              <a:ea typeface="游ゴシック" panose="020B0400000000000000" pitchFamily="50" charset="-128"/>
            </a:endParaRPr>
          </a:p>
          <a:p>
            <a:pPr marL="0" indent="0">
              <a:lnSpc>
                <a:spcPct val="90000"/>
              </a:lnSpc>
              <a:buNone/>
            </a:pPr>
            <a:endParaRPr lang="en-US" altLang="ja-JP" sz="1100" dirty="0">
              <a:latin typeface="游ゴシック" panose="020B0400000000000000" pitchFamily="50" charset="-128"/>
              <a:ea typeface="游ゴシック" panose="020B0400000000000000" pitchFamily="50" charset="-128"/>
            </a:endParaRPr>
          </a:p>
          <a:p>
            <a:pPr marL="0" indent="0">
              <a:lnSpc>
                <a:spcPct val="90000"/>
              </a:lnSpc>
              <a:buNone/>
            </a:pPr>
            <a:endParaRPr lang="ja-JP" altLang="en-US" sz="1100">
              <a:latin typeface="游ゴシック" panose="020B0400000000000000" pitchFamily="50" charset="-128"/>
              <a:ea typeface="游ゴシック" panose="020B0400000000000000" pitchFamily="50" charset="-128"/>
            </a:endParaRPr>
          </a:p>
          <a:p>
            <a:pPr marL="0" indent="0">
              <a:lnSpc>
                <a:spcPct val="90000"/>
              </a:lnSpc>
              <a:buNone/>
            </a:pPr>
            <a:r>
              <a:rPr lang="ja-JP" altLang="en-US" sz="1100">
                <a:latin typeface="游ゴシック" panose="020B0400000000000000" pitchFamily="50" charset="-128"/>
                <a:ea typeface="游ゴシック" panose="020B0400000000000000" pitchFamily="50" charset="-128"/>
              </a:rPr>
              <a:t>■ クリック計測</a:t>
            </a:r>
          </a:p>
          <a:p>
            <a:pPr marL="0" indent="0">
              <a:lnSpc>
                <a:spcPct val="90000"/>
              </a:lnSpc>
              <a:buNone/>
            </a:pPr>
            <a:r>
              <a:rPr lang="ja-JP" altLang="en-US" sz="1100">
                <a:latin typeface="游ゴシック" panose="020B0400000000000000" pitchFamily="50" charset="-128"/>
                <a:ea typeface="游ゴシック" panose="020B0400000000000000" pitchFamily="50" charset="-128"/>
              </a:rPr>
              <a:t>・クライアントサイトへのリンクの計測が可能です。</a:t>
            </a:r>
          </a:p>
          <a:p>
            <a:pPr marL="0" indent="0">
              <a:lnSpc>
                <a:spcPct val="90000"/>
              </a:lnSpc>
              <a:buNone/>
            </a:pPr>
            <a:r>
              <a:rPr lang="ja-JP" altLang="en-US" sz="1100">
                <a:latin typeface="游ゴシック" panose="020B0400000000000000" pitchFamily="50" charset="-128"/>
                <a:ea typeface="游ゴシック" panose="020B0400000000000000" pitchFamily="50" charset="-128"/>
              </a:rPr>
              <a:t>・本文中のテキストからのクリック計測も可能です。</a:t>
            </a:r>
          </a:p>
          <a:p>
            <a:pPr marL="0" indent="0">
              <a:lnSpc>
                <a:spcPct val="90000"/>
              </a:lnSpc>
              <a:buNone/>
            </a:pPr>
            <a:r>
              <a:rPr lang="ja-JP" altLang="en-US" sz="1100">
                <a:latin typeface="游ゴシック" panose="020B0400000000000000" pitchFamily="50" charset="-128"/>
                <a:ea typeface="游ゴシック" panose="020B0400000000000000" pitchFamily="50" charset="-128"/>
              </a:rPr>
              <a:t>・クリック計測の依頼方法等についてはこちら（</a:t>
            </a:r>
            <a:r>
              <a:rPr lang="en-US" altLang="ja-JP" sz="1100" dirty="0">
                <a:latin typeface="游ゴシック" panose="020B0400000000000000" pitchFamily="50" charset="-128"/>
                <a:ea typeface="游ゴシック" panose="020B0400000000000000" pitchFamily="50" charset="-128"/>
                <a:hlinkClick r:id="rId2"/>
              </a:rPr>
              <a:t>https://special.nikkeibp.co.jp/atclh/manual/#11</a:t>
            </a:r>
            <a:r>
              <a:rPr lang="ja-JP" altLang="en-US" sz="1100">
                <a:latin typeface="游ゴシック" panose="020B0400000000000000" pitchFamily="50" charset="-128"/>
                <a:ea typeface="游ゴシック" panose="020B0400000000000000" pitchFamily="50" charset="-128"/>
              </a:rPr>
              <a:t>）をご参照ください。</a:t>
            </a:r>
          </a:p>
          <a:p>
            <a:pPr marL="0" indent="0">
              <a:lnSpc>
                <a:spcPct val="90000"/>
              </a:lnSpc>
              <a:buNone/>
            </a:pPr>
            <a:endParaRPr lang="ja-JP" altLang="en-US" sz="1100">
              <a:latin typeface="游ゴシック" panose="020B0400000000000000" pitchFamily="50" charset="-128"/>
              <a:ea typeface="游ゴシック" panose="020B0400000000000000" pitchFamily="50" charset="-128"/>
            </a:endParaRPr>
          </a:p>
          <a:p>
            <a:pPr marL="0" indent="0">
              <a:lnSpc>
                <a:spcPct val="90000"/>
              </a:lnSpc>
              <a:buNone/>
            </a:pPr>
            <a:endParaRPr kumimoji="1" lang="ja-JP" altLang="en-US" sz="1100">
              <a:latin typeface="游ゴシック" panose="020B0400000000000000" pitchFamily="50" charset="-128"/>
              <a:ea typeface="游ゴシック" panose="020B0400000000000000" pitchFamily="50" charset="-128"/>
            </a:endParaRPr>
          </a:p>
        </p:txBody>
      </p:sp>
      <p:sp>
        <p:nvSpPr>
          <p:cNvPr id="2" name="スライド番号プレースホルダー 1">
            <a:extLst>
              <a:ext uri="{FF2B5EF4-FFF2-40B4-BE49-F238E27FC236}">
                <a16:creationId xmlns:a16="http://schemas.microsoft.com/office/drawing/2014/main" id="{7A9370E9-FE9F-4529-8263-EE6EF52032E0}"/>
              </a:ext>
            </a:extLst>
          </p:cNvPr>
          <p:cNvSpPr>
            <a:spLocks noGrp="1"/>
          </p:cNvSpPr>
          <p:nvPr>
            <p:ph type="sldNum" sz="quarter" idx="12"/>
          </p:nvPr>
        </p:nvSpPr>
        <p:spPr/>
        <p:txBody>
          <a:bodyPr/>
          <a:lstStyle/>
          <a:p>
            <a:fld id="{F44BBF4E-D3A2-4DCA-9F57-CC6AF0EC048B}" type="slidenum">
              <a:rPr lang="en-US" smtClean="0"/>
              <a:t>32</a:t>
            </a:fld>
            <a:endParaRPr lang="en-US" dirty="0"/>
          </a:p>
        </p:txBody>
      </p:sp>
      <p:pic>
        <p:nvPicPr>
          <p:cNvPr id="13" name="Picture 2" descr="https://www.nikkeibp.co.jp/images/houjin/ad/2017/logo/NXT.png">
            <a:extLst>
              <a:ext uri="{FF2B5EF4-FFF2-40B4-BE49-F238E27FC236}">
                <a16:creationId xmlns:a16="http://schemas.microsoft.com/office/drawing/2014/main" id="{1E584AAF-EA80-491E-A687-40F1456338B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46504" y="408724"/>
            <a:ext cx="1258957" cy="214023"/>
          </a:xfrm>
          <a:prstGeom prst="rect">
            <a:avLst/>
          </a:prstGeom>
          <a:noFill/>
          <a:extLst>
            <a:ext uri="{909E8E84-426E-40DD-AFC4-6F175D3DCCD1}">
              <a14:hiddenFill xmlns:a14="http://schemas.microsoft.com/office/drawing/2010/main">
                <a:solidFill>
                  <a:srgbClr val="FFFFFF"/>
                </a:solidFill>
              </a14:hiddenFill>
            </a:ext>
          </a:extLst>
        </p:spPr>
      </p:pic>
      <p:pic>
        <p:nvPicPr>
          <p:cNvPr id="3" name="図 2">
            <a:extLst>
              <a:ext uri="{FF2B5EF4-FFF2-40B4-BE49-F238E27FC236}">
                <a16:creationId xmlns:a16="http://schemas.microsoft.com/office/drawing/2014/main" id="{9A41DE03-0E3E-4266-A662-796590C76FA2}"/>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1110343" y="1744928"/>
            <a:ext cx="3052128" cy="802328"/>
          </a:xfrm>
          <a:prstGeom prst="rect">
            <a:avLst/>
          </a:prstGeom>
        </p:spPr>
      </p:pic>
      <p:sp>
        <p:nvSpPr>
          <p:cNvPr id="4" name="正方形/長方形 3">
            <a:extLst>
              <a:ext uri="{FF2B5EF4-FFF2-40B4-BE49-F238E27FC236}">
                <a16:creationId xmlns:a16="http://schemas.microsoft.com/office/drawing/2014/main" id="{4D054E3F-A5AD-4CAE-9B04-18F3F91F491F}"/>
              </a:ext>
            </a:extLst>
          </p:cNvPr>
          <p:cNvSpPr/>
          <p:nvPr/>
        </p:nvSpPr>
        <p:spPr>
          <a:xfrm>
            <a:off x="1650161" y="2054455"/>
            <a:ext cx="1972492" cy="140105"/>
          </a:xfrm>
          <a:prstGeom prst="rect">
            <a:avLst/>
          </a:prstGeom>
          <a:solidFill>
            <a:srgbClr val="F2F4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00">
                <a:solidFill>
                  <a:schemeClr val="tx1"/>
                </a:solidFill>
                <a:latin typeface="游ゴシック" panose="020B0400000000000000" pitchFamily="50" charset="-128"/>
                <a:ea typeface="游ゴシック" panose="020B0400000000000000" pitchFamily="50" charset="-128"/>
              </a:rPr>
              <a:t>次ページ見出し</a:t>
            </a:r>
          </a:p>
        </p:txBody>
      </p:sp>
    </p:spTree>
    <p:extLst>
      <p:ext uri="{BB962C8B-B14F-4D97-AF65-F5344CB8AC3E}">
        <p14:creationId xmlns:p14="http://schemas.microsoft.com/office/powerpoint/2010/main" val="375567244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正方形/長方形 7">
            <a:extLst>
              <a:ext uri="{FF2B5EF4-FFF2-40B4-BE49-F238E27FC236}">
                <a16:creationId xmlns:a16="http://schemas.microsoft.com/office/drawing/2014/main" id="{5FC0B054-95FA-4073-AEE9-38E979F457EE}"/>
              </a:ext>
            </a:extLst>
          </p:cNvPr>
          <p:cNvSpPr/>
          <p:nvPr/>
        </p:nvSpPr>
        <p:spPr>
          <a:xfrm>
            <a:off x="609600" y="0"/>
            <a:ext cx="85344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正方形/長方形 11">
            <a:extLst>
              <a:ext uri="{FF2B5EF4-FFF2-40B4-BE49-F238E27FC236}">
                <a16:creationId xmlns:a16="http://schemas.microsoft.com/office/drawing/2014/main" id="{DC8B7FDE-FA85-4A97-BFA0-3E07BD92DEB5}"/>
              </a:ext>
            </a:extLst>
          </p:cNvPr>
          <p:cNvSpPr/>
          <p:nvPr/>
        </p:nvSpPr>
        <p:spPr>
          <a:xfrm>
            <a:off x="825826" y="960161"/>
            <a:ext cx="8066383" cy="576131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タイトル 6">
            <a:extLst>
              <a:ext uri="{FF2B5EF4-FFF2-40B4-BE49-F238E27FC236}">
                <a16:creationId xmlns:a16="http://schemas.microsoft.com/office/drawing/2014/main" id="{CC0C1541-7417-4C57-B1B9-33BC7CFD064A}"/>
              </a:ext>
            </a:extLst>
          </p:cNvPr>
          <p:cNvSpPr>
            <a:spLocks noGrp="1"/>
          </p:cNvSpPr>
          <p:nvPr>
            <p:ph type="title"/>
          </p:nvPr>
        </p:nvSpPr>
        <p:spPr>
          <a:xfrm>
            <a:off x="825826" y="255364"/>
            <a:ext cx="6707088" cy="528407"/>
          </a:xfrm>
        </p:spPr>
        <p:txBody>
          <a:bodyPr>
            <a:normAutofit/>
          </a:bodyPr>
          <a:lstStyle/>
          <a:p>
            <a:r>
              <a:rPr lang="en-US" altLang="ja-JP" sz="2400" b="1" dirty="0">
                <a:latin typeface="游ゴシック" panose="020B0400000000000000" pitchFamily="50" charset="-128"/>
                <a:ea typeface="游ゴシック" panose="020B0400000000000000" pitchFamily="50" charset="-128"/>
              </a:rPr>
              <a:t>4.</a:t>
            </a:r>
            <a:r>
              <a:rPr lang="ja-JP" altLang="en-US" sz="2400" b="1" dirty="0">
                <a:latin typeface="游ゴシック" panose="020B0400000000000000" pitchFamily="50" charset="-128"/>
                <a:ea typeface="游ゴシック" panose="020B0400000000000000" pitchFamily="50" charset="-128"/>
              </a:rPr>
              <a:t> 制作ガイドライン</a:t>
            </a:r>
          </a:p>
        </p:txBody>
      </p:sp>
      <p:cxnSp>
        <p:nvCxnSpPr>
          <p:cNvPr id="9" name="直線コネクタ 8">
            <a:extLst>
              <a:ext uri="{FF2B5EF4-FFF2-40B4-BE49-F238E27FC236}">
                <a16:creationId xmlns:a16="http://schemas.microsoft.com/office/drawing/2014/main" id="{62FA6055-BFCD-4350-91F2-F8ACE5A8399A}"/>
              </a:ext>
            </a:extLst>
          </p:cNvPr>
          <p:cNvCxnSpPr>
            <a:cxnSpLocks/>
          </p:cNvCxnSpPr>
          <p:nvPr/>
        </p:nvCxnSpPr>
        <p:spPr>
          <a:xfrm>
            <a:off x="10371978" y="1423994"/>
            <a:ext cx="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91A7DBA9-A344-4587-918A-83A301B2EA94}"/>
              </a:ext>
            </a:extLst>
          </p:cNvPr>
          <p:cNvCxnSpPr/>
          <p:nvPr/>
        </p:nvCxnSpPr>
        <p:spPr>
          <a:xfrm>
            <a:off x="839078" y="770519"/>
            <a:ext cx="8066383" cy="0"/>
          </a:xfrm>
          <a:prstGeom prst="line">
            <a:avLst/>
          </a:prstGeom>
          <a:ln w="19050">
            <a:solidFill>
              <a:srgbClr val="01C4D9"/>
            </a:solidFill>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C923667B-3B59-4FD8-8D7A-2CFE5AD76CC0}"/>
              </a:ext>
            </a:extLst>
          </p:cNvPr>
          <p:cNvCxnSpPr/>
          <p:nvPr/>
        </p:nvCxnSpPr>
        <p:spPr>
          <a:xfrm>
            <a:off x="839078" y="726028"/>
            <a:ext cx="8066383" cy="0"/>
          </a:xfrm>
          <a:prstGeom prst="line">
            <a:avLst/>
          </a:prstGeom>
          <a:ln w="19050">
            <a:solidFill>
              <a:srgbClr val="B8B6C3"/>
            </a:solidFill>
          </a:ln>
        </p:spPr>
        <p:style>
          <a:lnRef idx="1">
            <a:schemeClr val="accent1"/>
          </a:lnRef>
          <a:fillRef idx="0">
            <a:schemeClr val="accent1"/>
          </a:fillRef>
          <a:effectRef idx="0">
            <a:schemeClr val="accent1"/>
          </a:effectRef>
          <a:fontRef idx="minor">
            <a:schemeClr val="tx1"/>
          </a:fontRef>
        </p:style>
      </p:cxnSp>
      <p:cxnSp>
        <p:nvCxnSpPr>
          <p:cNvPr id="26" name="直線コネクタ 25">
            <a:extLst>
              <a:ext uri="{FF2B5EF4-FFF2-40B4-BE49-F238E27FC236}">
                <a16:creationId xmlns:a16="http://schemas.microsoft.com/office/drawing/2014/main" id="{586BDB9F-DEDD-4406-8130-A981D91FEC8F}"/>
              </a:ext>
            </a:extLst>
          </p:cNvPr>
          <p:cNvCxnSpPr/>
          <p:nvPr/>
        </p:nvCxnSpPr>
        <p:spPr>
          <a:xfrm>
            <a:off x="839078" y="800461"/>
            <a:ext cx="8066383" cy="0"/>
          </a:xfrm>
          <a:prstGeom prst="line">
            <a:avLst/>
          </a:prstGeom>
          <a:ln w="19050">
            <a:solidFill>
              <a:srgbClr val="00A7C9"/>
            </a:solidFill>
          </a:ln>
        </p:spPr>
        <p:style>
          <a:lnRef idx="1">
            <a:schemeClr val="accent1"/>
          </a:lnRef>
          <a:fillRef idx="0">
            <a:schemeClr val="accent1"/>
          </a:fillRef>
          <a:effectRef idx="0">
            <a:schemeClr val="accent1"/>
          </a:effectRef>
          <a:fontRef idx="minor">
            <a:schemeClr val="tx1"/>
          </a:fontRef>
        </p:style>
      </p:cxnSp>
      <p:sp>
        <p:nvSpPr>
          <p:cNvPr id="10" name="コンテンツ プレースホルダー 2">
            <a:extLst>
              <a:ext uri="{FF2B5EF4-FFF2-40B4-BE49-F238E27FC236}">
                <a16:creationId xmlns:a16="http://schemas.microsoft.com/office/drawing/2014/main" id="{93CE2D61-D4F1-42D6-A904-2886E0829D20}"/>
              </a:ext>
            </a:extLst>
          </p:cNvPr>
          <p:cNvSpPr>
            <a:spLocks noGrp="1"/>
          </p:cNvSpPr>
          <p:nvPr>
            <p:ph idx="1"/>
          </p:nvPr>
        </p:nvSpPr>
        <p:spPr>
          <a:xfrm>
            <a:off x="825826" y="1030324"/>
            <a:ext cx="8000282" cy="5757407"/>
          </a:xfrm>
        </p:spPr>
        <p:txBody>
          <a:bodyPr wrap="none" numCol="1" spcCol="324000">
            <a:normAutofit lnSpcReduction="10000"/>
          </a:bodyPr>
          <a:lstStyle/>
          <a:p>
            <a:pPr marL="0" indent="0">
              <a:buNone/>
            </a:pPr>
            <a:r>
              <a:rPr lang="ja-JP" altLang="en-US" sz="1400">
                <a:latin typeface="游ゴシック" panose="020B0400000000000000" pitchFamily="50" charset="-128"/>
                <a:ea typeface="游ゴシック" panose="020B0400000000000000" pitchFamily="50" charset="-128"/>
              </a:rPr>
              <a:t>■テキスト仕様ルールについて</a:t>
            </a:r>
            <a:endParaRPr lang="en-US" altLang="ja-JP" sz="1400" dirty="0">
              <a:latin typeface="游ゴシック" panose="020B0400000000000000" pitchFamily="50" charset="-128"/>
              <a:ea typeface="游ゴシック" panose="020B0400000000000000" pitchFamily="50" charset="-128"/>
            </a:endParaRPr>
          </a:p>
          <a:p>
            <a:pPr marL="0" indent="0">
              <a:buNone/>
            </a:pPr>
            <a:r>
              <a:rPr lang="ja-JP" altLang="en-US" sz="1100">
                <a:latin typeface="游ゴシック" panose="020B0400000000000000" pitchFamily="50" charset="-128"/>
                <a:ea typeface="游ゴシック" panose="020B0400000000000000" pitchFamily="50" charset="-128"/>
              </a:rPr>
              <a:t>・会社名表記で「株式会社」や「（株）」は省略してください。</a:t>
            </a:r>
          </a:p>
          <a:p>
            <a:pPr marL="0" indent="0">
              <a:buNone/>
            </a:pPr>
            <a:r>
              <a:rPr lang="ja-JP" altLang="en-US" sz="1100">
                <a:latin typeface="游ゴシック" panose="020B0400000000000000" pitchFamily="50" charset="-128"/>
                <a:ea typeface="游ゴシック" panose="020B0400000000000000" pitchFamily="50" charset="-128"/>
              </a:rPr>
              <a:t>・英数字は「半角」で記述してください。</a:t>
            </a:r>
          </a:p>
          <a:p>
            <a:pPr marL="0" indent="0">
              <a:buNone/>
            </a:pPr>
            <a:r>
              <a:rPr lang="ja-JP" altLang="en-US" sz="1100">
                <a:latin typeface="游ゴシック" panose="020B0400000000000000" pitchFamily="50" charset="-128"/>
                <a:ea typeface="游ゴシック" panose="020B0400000000000000" pitchFamily="50" charset="-128"/>
              </a:rPr>
              <a:t>・環境依存文字の「～」は使わず、全角の「～」を利用してください。</a:t>
            </a:r>
          </a:p>
          <a:p>
            <a:pPr marL="0" indent="0">
              <a:buNone/>
            </a:pPr>
            <a:r>
              <a:rPr lang="ja-JP" altLang="en-US" sz="1100">
                <a:latin typeface="游ゴシック" panose="020B0400000000000000" pitchFamily="50" charset="-128"/>
                <a:ea typeface="游ゴシック" panose="020B0400000000000000" pitchFamily="50" charset="-128"/>
              </a:rPr>
              <a:t>・機種依存のナカグロ「・」は使用せずに、全角のナカグロ「・」を使用してください。</a:t>
            </a:r>
          </a:p>
          <a:p>
            <a:pPr marL="0" indent="0">
              <a:buNone/>
            </a:pPr>
            <a:r>
              <a:rPr lang="ja-JP" altLang="en-US" sz="1100">
                <a:latin typeface="游ゴシック" panose="020B0400000000000000" pitchFamily="50" charset="-128"/>
                <a:ea typeface="游ゴシック" panose="020B0400000000000000" pitchFamily="50" charset="-128"/>
              </a:rPr>
              <a:t>・シングルクォート、ダブルクォートは全角「‘」「’」「“」「”」を利用してください。</a:t>
            </a:r>
          </a:p>
          <a:p>
            <a:pPr marL="0" indent="0">
              <a:buNone/>
            </a:pPr>
            <a:r>
              <a:rPr lang="ja-JP" altLang="en-US" sz="1100">
                <a:latin typeface="游ゴシック" panose="020B0400000000000000" pitchFamily="50" charset="-128"/>
                <a:ea typeface="游ゴシック" panose="020B0400000000000000" pitchFamily="50" charset="-128"/>
              </a:rPr>
              <a:t>・製品及びサービス名の「上付き文字」は禁止です。</a:t>
            </a:r>
          </a:p>
          <a:p>
            <a:pPr marL="0" indent="0">
              <a:buNone/>
            </a:pPr>
            <a:r>
              <a:rPr lang="ja-JP" altLang="en-US" sz="1100">
                <a:latin typeface="游ゴシック" panose="020B0400000000000000" pitchFamily="50" charset="-128"/>
                <a:ea typeface="游ゴシック" panose="020B0400000000000000" pitchFamily="50" charset="-128"/>
              </a:rPr>
              <a:t>・原稿内の「</a:t>
            </a:r>
            <a:r>
              <a:rPr lang="en-US" altLang="ja-JP" sz="1100" dirty="0">
                <a:latin typeface="游ゴシック" panose="020B0400000000000000" pitchFamily="50" charset="-128"/>
                <a:ea typeface="游ゴシック" panose="020B0400000000000000" pitchFamily="50" charset="-128"/>
              </a:rPr>
              <a:t>&amp;</a:t>
            </a:r>
            <a:r>
              <a:rPr lang="ja-JP" altLang="en-US" sz="1100">
                <a:latin typeface="游ゴシック" panose="020B0400000000000000" pitchFamily="50" charset="-128"/>
                <a:ea typeface="游ゴシック" panose="020B0400000000000000" pitchFamily="50" charset="-128"/>
              </a:rPr>
              <a:t>」「</a:t>
            </a:r>
            <a:r>
              <a:rPr lang="en-US" altLang="ja-JP" sz="1100" dirty="0">
                <a:latin typeface="游ゴシック" panose="020B0400000000000000" pitchFamily="50" charset="-128"/>
                <a:ea typeface="游ゴシック" panose="020B0400000000000000" pitchFamily="50" charset="-128"/>
              </a:rPr>
              <a:t>%</a:t>
            </a:r>
            <a:r>
              <a:rPr lang="ja-JP" altLang="en-US" sz="1100">
                <a:latin typeface="游ゴシック" panose="020B0400000000000000" pitchFamily="50" charset="-128"/>
                <a:ea typeface="游ゴシック" panose="020B0400000000000000" pitchFamily="50" charset="-128"/>
              </a:rPr>
              <a:t>」「</a:t>
            </a:r>
            <a:r>
              <a:rPr lang="en-US" altLang="ja-JP" sz="1100" dirty="0">
                <a:latin typeface="游ゴシック" panose="020B0400000000000000" pitchFamily="50" charset="-128"/>
                <a:ea typeface="游ゴシック" panose="020B0400000000000000" pitchFamily="50" charset="-128"/>
              </a:rPr>
              <a:t>/</a:t>
            </a:r>
            <a:r>
              <a:rPr lang="ja-JP" altLang="en-US" sz="1100">
                <a:latin typeface="游ゴシック" panose="020B0400000000000000" pitchFamily="50" charset="-128"/>
                <a:ea typeface="游ゴシック" panose="020B0400000000000000" pitchFamily="50" charset="-128"/>
              </a:rPr>
              <a:t>（スラッシュ）」「</a:t>
            </a:r>
            <a:r>
              <a:rPr lang="en-US" altLang="ja-JP" sz="1100" dirty="0">
                <a:latin typeface="游ゴシック" panose="020B0400000000000000" pitchFamily="50" charset="-128"/>
                <a:ea typeface="游ゴシック" panose="020B0400000000000000" pitchFamily="50" charset="-128"/>
              </a:rPr>
              <a:t>$</a:t>
            </a:r>
            <a:r>
              <a:rPr lang="ja-JP" altLang="en-US" sz="1100">
                <a:latin typeface="游ゴシック" panose="020B0400000000000000" pitchFamily="50" charset="-128"/>
                <a:ea typeface="游ゴシック" panose="020B0400000000000000" pitchFamily="50" charset="-128"/>
              </a:rPr>
              <a:t>」「</a:t>
            </a:r>
            <a:r>
              <a:rPr lang="en-US" altLang="ja-JP" sz="1100" dirty="0">
                <a:latin typeface="游ゴシック" panose="020B0400000000000000" pitchFamily="50" charset="-128"/>
                <a:ea typeface="游ゴシック" panose="020B0400000000000000" pitchFamily="50" charset="-128"/>
              </a:rPr>
              <a:t>+</a:t>
            </a:r>
            <a:r>
              <a:rPr lang="ja-JP" altLang="en-US" sz="1100">
                <a:latin typeface="游ゴシック" panose="020B0400000000000000" pitchFamily="50" charset="-128"/>
                <a:ea typeface="游ゴシック" panose="020B0400000000000000" pitchFamily="50" charset="-128"/>
              </a:rPr>
              <a:t>」「</a:t>
            </a:r>
            <a:r>
              <a:rPr lang="en-US" altLang="ja-JP" sz="1100" dirty="0">
                <a:latin typeface="游ゴシック" panose="020B0400000000000000" pitchFamily="50" charset="-128"/>
                <a:ea typeface="游ゴシック" panose="020B0400000000000000" pitchFamily="50" charset="-128"/>
              </a:rPr>
              <a:t>-</a:t>
            </a:r>
            <a:r>
              <a:rPr lang="ja-JP" altLang="en-US" sz="1100">
                <a:latin typeface="游ゴシック" panose="020B0400000000000000" pitchFamily="50" charset="-128"/>
                <a:ea typeface="游ゴシック" panose="020B0400000000000000" pitchFamily="50" charset="-128"/>
              </a:rPr>
              <a:t>」「</a:t>
            </a:r>
            <a:r>
              <a:rPr lang="en-US" altLang="ja-JP" sz="1100" dirty="0">
                <a:latin typeface="游ゴシック" panose="020B0400000000000000" pitchFamily="50" charset="-128"/>
                <a:ea typeface="游ゴシック" panose="020B0400000000000000" pitchFamily="50" charset="-128"/>
              </a:rPr>
              <a:t>#</a:t>
            </a:r>
            <a:r>
              <a:rPr lang="ja-JP" altLang="en-US" sz="1100">
                <a:latin typeface="游ゴシック" panose="020B0400000000000000" pitchFamily="50" charset="-128"/>
                <a:ea typeface="游ゴシック" panose="020B0400000000000000" pitchFamily="50" charset="-128"/>
              </a:rPr>
              <a:t>」「</a:t>
            </a:r>
            <a:r>
              <a:rPr lang="en-US" altLang="ja-JP" sz="1100" dirty="0">
                <a:latin typeface="游ゴシック" panose="020B0400000000000000" pitchFamily="50" charset="-128"/>
                <a:ea typeface="游ゴシック" panose="020B0400000000000000" pitchFamily="50" charset="-128"/>
              </a:rPr>
              <a:t>[]</a:t>
            </a:r>
            <a:r>
              <a:rPr lang="ja-JP" altLang="en-US" sz="1100">
                <a:latin typeface="游ゴシック" panose="020B0400000000000000" pitchFamily="50" charset="-128"/>
                <a:ea typeface="游ゴシック" panose="020B0400000000000000" pitchFamily="50" charset="-128"/>
              </a:rPr>
              <a:t>」などは全角で記述してくだい。</a:t>
            </a:r>
          </a:p>
          <a:p>
            <a:pPr marL="0" indent="0">
              <a:buNone/>
            </a:pPr>
            <a:r>
              <a:rPr lang="ja-JP" altLang="en-US" sz="1100">
                <a:latin typeface="游ゴシック" panose="020B0400000000000000" pitchFamily="50" charset="-128"/>
                <a:ea typeface="游ゴシック" panose="020B0400000000000000" pitchFamily="50" charset="-128"/>
              </a:rPr>
              <a:t> </a:t>
            </a:r>
            <a:r>
              <a:rPr lang="en-US" altLang="ja-JP" sz="1100" dirty="0">
                <a:latin typeface="游ゴシック" panose="020B0400000000000000" pitchFamily="50" charset="-128"/>
                <a:ea typeface="游ゴシック" panose="020B0400000000000000" pitchFamily="50" charset="-128"/>
              </a:rPr>
              <a:t>※</a:t>
            </a:r>
            <a:r>
              <a:rPr lang="ja-JP" altLang="en-US" sz="1100">
                <a:latin typeface="游ゴシック" panose="020B0400000000000000" pitchFamily="50" charset="-128"/>
                <a:ea typeface="游ゴシック" panose="020B0400000000000000" pitchFamily="50" charset="-128"/>
              </a:rPr>
              <a:t>「</a:t>
            </a:r>
            <a:r>
              <a:rPr lang="en-US" altLang="ja-JP" sz="1100" dirty="0">
                <a:latin typeface="游ゴシック" panose="020B0400000000000000" pitchFamily="50" charset="-128"/>
                <a:ea typeface="游ゴシック" panose="020B0400000000000000" pitchFamily="50" charset="-128"/>
              </a:rPr>
              <a:t>Wi-Fi</a:t>
            </a:r>
            <a:r>
              <a:rPr lang="ja-JP" altLang="en-US" sz="1100">
                <a:latin typeface="游ゴシック" panose="020B0400000000000000" pitchFamily="50" charset="-128"/>
                <a:ea typeface="游ゴシック" panose="020B0400000000000000" pitchFamily="50" charset="-128"/>
              </a:rPr>
              <a:t>」などの用語表記の場合は半角記述可ですが、「</a:t>
            </a:r>
            <a:r>
              <a:rPr lang="en-US" altLang="ja-JP" sz="1100" dirty="0">
                <a:latin typeface="游ゴシック" panose="020B0400000000000000" pitchFamily="50" charset="-128"/>
                <a:ea typeface="游ゴシック" panose="020B0400000000000000" pitchFamily="50" charset="-128"/>
              </a:rPr>
              <a:t>-</a:t>
            </a:r>
            <a:r>
              <a:rPr lang="ja-JP" altLang="en-US" sz="1100">
                <a:latin typeface="游ゴシック" panose="020B0400000000000000" pitchFamily="50" charset="-128"/>
                <a:ea typeface="游ゴシック" panose="020B0400000000000000" pitchFamily="50" charset="-128"/>
              </a:rPr>
              <a:t>」に環境依存文字を選ばないように注意してください。</a:t>
            </a:r>
          </a:p>
          <a:p>
            <a:pPr marL="0" indent="0">
              <a:buNone/>
            </a:pPr>
            <a:r>
              <a:rPr lang="ja-JP" altLang="en-US" sz="1100">
                <a:latin typeface="游ゴシック" panose="020B0400000000000000" pitchFamily="50" charset="-128"/>
                <a:ea typeface="游ゴシック" panose="020B0400000000000000" pitchFamily="50" charset="-128"/>
              </a:rPr>
              <a:t>・価格の単位は「円」で記述してください。また、桁区切りで半角「</a:t>
            </a:r>
            <a:r>
              <a:rPr lang="en-US" altLang="ja-JP" sz="1100" dirty="0">
                <a:latin typeface="游ゴシック" panose="020B0400000000000000" pitchFamily="50" charset="-128"/>
                <a:ea typeface="游ゴシック" panose="020B0400000000000000" pitchFamily="50" charset="-128"/>
              </a:rPr>
              <a:t>,</a:t>
            </a:r>
            <a:r>
              <a:rPr lang="ja-JP" altLang="en-US" sz="1100">
                <a:latin typeface="游ゴシック" panose="020B0400000000000000" pitchFamily="50" charset="-128"/>
                <a:ea typeface="游ゴシック" panose="020B0400000000000000" pitchFamily="50" charset="-128"/>
              </a:rPr>
              <a:t>」は使用しないでください。</a:t>
            </a:r>
          </a:p>
          <a:p>
            <a:pPr marL="0" indent="0">
              <a:buNone/>
            </a:pPr>
            <a:r>
              <a:rPr lang="ja-JP" altLang="en-US" sz="1100">
                <a:latin typeface="游ゴシック" panose="020B0400000000000000" pitchFamily="50" charset="-128"/>
                <a:ea typeface="游ゴシック" panose="020B0400000000000000" pitchFamily="50" charset="-128"/>
              </a:rPr>
              <a:t>・数値文字参照や文字実体参照での記述は禁止です。</a:t>
            </a:r>
          </a:p>
          <a:p>
            <a:pPr marL="0" indent="0">
              <a:buNone/>
            </a:pPr>
            <a:r>
              <a:rPr lang="ja-JP" altLang="en-US" sz="1100">
                <a:latin typeface="游ゴシック" panose="020B0400000000000000" pitchFamily="50" charset="-128"/>
                <a:ea typeface="游ゴシック" panose="020B0400000000000000" pitchFamily="50" charset="-128"/>
              </a:rPr>
              <a:t> 例）「</a:t>
            </a:r>
            <a:r>
              <a:rPr lang="en-US" altLang="ja-JP" sz="1100" dirty="0">
                <a:latin typeface="游ゴシック" panose="020B0400000000000000" pitchFamily="50" charset="-128"/>
                <a:ea typeface="游ゴシック" panose="020B0400000000000000" pitchFamily="50" charset="-128"/>
              </a:rPr>
              <a:t>&amp;#34;</a:t>
            </a:r>
            <a:r>
              <a:rPr lang="ja-JP" altLang="en-US" sz="1100">
                <a:latin typeface="游ゴシック" panose="020B0400000000000000" pitchFamily="50" charset="-128"/>
                <a:ea typeface="游ゴシック" panose="020B0400000000000000" pitchFamily="50" charset="-128"/>
              </a:rPr>
              <a:t>」、「</a:t>
            </a:r>
            <a:r>
              <a:rPr lang="en-US" altLang="ja-JP" sz="1100" dirty="0">
                <a:latin typeface="游ゴシック" panose="020B0400000000000000" pitchFamily="50" charset="-128"/>
                <a:ea typeface="游ゴシック" panose="020B0400000000000000" pitchFamily="50" charset="-128"/>
              </a:rPr>
              <a:t>&amp;lt;</a:t>
            </a:r>
            <a:r>
              <a:rPr lang="ja-JP" altLang="en-US" sz="1100">
                <a:latin typeface="游ゴシック" panose="020B0400000000000000" pitchFamily="50" charset="-128"/>
                <a:ea typeface="游ゴシック" panose="020B0400000000000000" pitchFamily="50" charset="-128"/>
              </a:rPr>
              <a:t>」、「</a:t>
            </a:r>
            <a:r>
              <a:rPr lang="en-US" altLang="ja-JP" sz="1100" dirty="0">
                <a:latin typeface="游ゴシック" panose="020B0400000000000000" pitchFamily="50" charset="-128"/>
                <a:ea typeface="游ゴシック" panose="020B0400000000000000" pitchFamily="50" charset="-128"/>
              </a:rPr>
              <a:t>&amp;gt;</a:t>
            </a:r>
            <a:r>
              <a:rPr lang="ja-JP" altLang="en-US" sz="1100">
                <a:latin typeface="游ゴシック" panose="020B0400000000000000" pitchFamily="50" charset="-128"/>
                <a:ea typeface="游ゴシック" panose="020B0400000000000000" pitchFamily="50" charset="-128"/>
              </a:rPr>
              <a:t>」、原稿文字としての半角「</a:t>
            </a:r>
            <a:r>
              <a:rPr lang="en-US" altLang="ja-JP" sz="1100" dirty="0">
                <a:latin typeface="游ゴシック" panose="020B0400000000000000" pitchFamily="50" charset="-128"/>
                <a:ea typeface="游ゴシック" panose="020B0400000000000000" pitchFamily="50" charset="-128"/>
              </a:rPr>
              <a:t>&lt;</a:t>
            </a:r>
            <a:r>
              <a:rPr lang="ja-JP" altLang="en-US" sz="1100">
                <a:latin typeface="游ゴシック" panose="020B0400000000000000" pitchFamily="50" charset="-128"/>
                <a:ea typeface="游ゴシック" panose="020B0400000000000000" pitchFamily="50" charset="-128"/>
              </a:rPr>
              <a:t>」「</a:t>
            </a:r>
            <a:r>
              <a:rPr lang="en-US" altLang="ja-JP" sz="1100" dirty="0">
                <a:latin typeface="游ゴシック" panose="020B0400000000000000" pitchFamily="50" charset="-128"/>
                <a:ea typeface="游ゴシック" panose="020B0400000000000000" pitchFamily="50" charset="-128"/>
              </a:rPr>
              <a:t>&gt;</a:t>
            </a:r>
            <a:r>
              <a:rPr lang="ja-JP" altLang="en-US" sz="1100">
                <a:latin typeface="游ゴシック" panose="020B0400000000000000" pitchFamily="50" charset="-128"/>
                <a:ea typeface="游ゴシック" panose="020B0400000000000000" pitchFamily="50" charset="-128"/>
              </a:rPr>
              <a:t>」など</a:t>
            </a:r>
          </a:p>
          <a:p>
            <a:pPr marL="0" indent="0">
              <a:buNone/>
            </a:pPr>
            <a:r>
              <a:rPr lang="ja-JP" altLang="en-US" sz="1100">
                <a:latin typeface="游ゴシック" panose="020B0400000000000000" pitchFamily="50" charset="-128"/>
                <a:ea typeface="游ゴシック" panose="020B0400000000000000" pitchFamily="50" charset="-128"/>
              </a:rPr>
              <a:t>・丸囲み文字など環境依存文字の利用は禁止です。</a:t>
            </a:r>
          </a:p>
          <a:p>
            <a:pPr marL="0" indent="0">
              <a:buNone/>
            </a:pPr>
            <a:r>
              <a:rPr lang="ja-JP" altLang="en-US" sz="1100">
                <a:latin typeface="游ゴシック" panose="020B0400000000000000" pitchFamily="50" charset="-128"/>
                <a:ea typeface="游ゴシック" panose="020B0400000000000000" pitchFamily="50" charset="-128"/>
              </a:rPr>
              <a:t> 例）①　→　「</a:t>
            </a:r>
            <a:r>
              <a:rPr lang="en-US" altLang="ja-JP" sz="1100" dirty="0">
                <a:latin typeface="游ゴシック" panose="020B0400000000000000" pitchFamily="50" charset="-128"/>
                <a:ea typeface="游ゴシック" panose="020B0400000000000000" pitchFamily="50" charset="-128"/>
              </a:rPr>
              <a:t>1</a:t>
            </a:r>
            <a:r>
              <a:rPr lang="ja-JP" altLang="en-US" sz="1100">
                <a:latin typeface="游ゴシック" panose="020B0400000000000000" pitchFamily="50" charset="-128"/>
                <a:ea typeface="游ゴシック" panose="020B0400000000000000" pitchFamily="50" charset="-128"/>
              </a:rPr>
              <a:t>」、「</a:t>
            </a:r>
            <a:r>
              <a:rPr lang="en-US" altLang="ja-JP" sz="1100" dirty="0">
                <a:latin typeface="游ゴシック" panose="020B0400000000000000" pitchFamily="50" charset="-128"/>
                <a:ea typeface="游ゴシック" panose="020B0400000000000000" pitchFamily="50" charset="-128"/>
              </a:rPr>
              <a:t>1.</a:t>
            </a:r>
            <a:r>
              <a:rPr lang="ja-JP" altLang="en-US" sz="1100">
                <a:latin typeface="游ゴシック" panose="020B0400000000000000" pitchFamily="50" charset="-128"/>
                <a:ea typeface="游ゴシック" panose="020B0400000000000000" pitchFamily="50" charset="-128"/>
              </a:rPr>
              <a:t>」、「（</a:t>
            </a:r>
            <a:r>
              <a:rPr lang="en-US" altLang="ja-JP" sz="1100" dirty="0">
                <a:latin typeface="游ゴシック" panose="020B0400000000000000" pitchFamily="50" charset="-128"/>
                <a:ea typeface="游ゴシック" panose="020B0400000000000000" pitchFamily="50" charset="-128"/>
              </a:rPr>
              <a:t>1</a:t>
            </a:r>
            <a:r>
              <a:rPr lang="ja-JP" altLang="en-US" sz="1100">
                <a:latin typeface="游ゴシック" panose="020B0400000000000000" pitchFamily="50" charset="-128"/>
                <a:ea typeface="游ゴシック" panose="020B0400000000000000" pitchFamily="50" charset="-128"/>
              </a:rPr>
              <a:t>）」のいずれかに変更する。</a:t>
            </a:r>
          </a:p>
          <a:p>
            <a:pPr marL="0" indent="0">
              <a:buNone/>
            </a:pPr>
            <a:r>
              <a:rPr lang="ja-JP" altLang="en-US" sz="1100">
                <a:latin typeface="游ゴシック" panose="020B0400000000000000" pitchFamily="50" charset="-128"/>
                <a:ea typeface="游ゴシック" panose="020B0400000000000000" pitchFamily="50" charset="-128"/>
              </a:rPr>
              <a:t>   コピーライトの</a:t>
            </a:r>
            <a:r>
              <a:rPr lang="en-US" altLang="ja-JP" sz="1100" dirty="0">
                <a:latin typeface="游ゴシック" panose="020B0400000000000000" pitchFamily="50" charset="-128"/>
                <a:ea typeface="游ゴシック" panose="020B0400000000000000" pitchFamily="50" charset="-128"/>
              </a:rPr>
              <a:t>©</a:t>
            </a:r>
            <a:r>
              <a:rPr lang="ja-JP" altLang="en-US" sz="1100">
                <a:latin typeface="游ゴシック" panose="020B0400000000000000" pitchFamily="50" charset="-128"/>
                <a:ea typeface="游ゴシック" panose="020B0400000000000000" pitchFamily="50" charset="-128"/>
              </a:rPr>
              <a:t>　→　「（</a:t>
            </a:r>
            <a:r>
              <a:rPr lang="en-US" altLang="ja-JP" sz="1100" dirty="0">
                <a:latin typeface="游ゴシック" panose="020B0400000000000000" pitchFamily="50" charset="-128"/>
                <a:ea typeface="游ゴシック" panose="020B0400000000000000" pitchFamily="50" charset="-128"/>
              </a:rPr>
              <a:t>C</a:t>
            </a:r>
            <a:r>
              <a:rPr lang="ja-JP" altLang="en-US" sz="1100">
                <a:latin typeface="游ゴシック" panose="020B0400000000000000" pitchFamily="50" charset="-128"/>
                <a:ea typeface="游ゴシック" panose="020B0400000000000000" pitchFamily="50" charset="-128"/>
              </a:rPr>
              <a:t>）」と文字にする。</a:t>
            </a:r>
          </a:p>
          <a:p>
            <a:pPr marL="0" indent="0">
              <a:buNone/>
            </a:pPr>
            <a:r>
              <a:rPr lang="ja-JP" altLang="en-US" sz="1100">
                <a:latin typeface="游ゴシック" panose="020B0400000000000000" pitchFamily="50" charset="-128"/>
                <a:ea typeface="游ゴシック" panose="020B0400000000000000" pitchFamily="50" charset="-128"/>
              </a:rPr>
              <a:t>   登録商標の</a:t>
            </a:r>
            <a:r>
              <a:rPr lang="en-US" altLang="ja-JP" sz="1100" dirty="0">
                <a:latin typeface="游ゴシック" panose="020B0400000000000000" pitchFamily="50" charset="-128"/>
                <a:ea typeface="游ゴシック" panose="020B0400000000000000" pitchFamily="50" charset="-128"/>
              </a:rPr>
              <a:t>R</a:t>
            </a:r>
            <a:r>
              <a:rPr lang="ja-JP" altLang="en-US" sz="1100">
                <a:latin typeface="游ゴシック" panose="020B0400000000000000" pitchFamily="50" charset="-128"/>
                <a:ea typeface="游ゴシック" panose="020B0400000000000000" pitchFamily="50" charset="-128"/>
              </a:rPr>
              <a:t>マーク</a:t>
            </a:r>
            <a:r>
              <a:rPr lang="en-US" altLang="ja-JP" sz="1100" dirty="0">
                <a:latin typeface="游ゴシック" panose="020B0400000000000000" pitchFamily="50" charset="-128"/>
                <a:ea typeface="游ゴシック" panose="020B0400000000000000" pitchFamily="50" charset="-128"/>
              </a:rPr>
              <a:t>®</a:t>
            </a:r>
            <a:r>
              <a:rPr lang="ja-JP" altLang="en-US" sz="1100">
                <a:latin typeface="游ゴシック" panose="020B0400000000000000" pitchFamily="50" charset="-128"/>
                <a:ea typeface="游ゴシック" panose="020B0400000000000000" pitchFamily="50" charset="-128"/>
              </a:rPr>
              <a:t>　→　「（</a:t>
            </a:r>
            <a:r>
              <a:rPr lang="en-US" altLang="ja-JP" sz="1100" dirty="0">
                <a:latin typeface="游ゴシック" panose="020B0400000000000000" pitchFamily="50" charset="-128"/>
                <a:ea typeface="游ゴシック" panose="020B0400000000000000" pitchFamily="50" charset="-128"/>
              </a:rPr>
              <a:t>R</a:t>
            </a:r>
            <a:r>
              <a:rPr lang="ja-JP" altLang="en-US" sz="1100">
                <a:latin typeface="游ゴシック" panose="020B0400000000000000" pitchFamily="50" charset="-128"/>
                <a:ea typeface="游ゴシック" panose="020B0400000000000000" pitchFamily="50" charset="-128"/>
              </a:rPr>
              <a:t>）」と文字にする（記事本文内で初出のみ記載）。</a:t>
            </a:r>
          </a:p>
          <a:p>
            <a:pPr marL="0" indent="0">
              <a:buNone/>
            </a:pPr>
            <a:r>
              <a:rPr lang="ja-JP" altLang="en-US" sz="1100">
                <a:latin typeface="游ゴシック" panose="020B0400000000000000" pitchFamily="50" charset="-128"/>
                <a:ea typeface="游ゴシック" panose="020B0400000000000000" pitchFamily="50" charset="-128"/>
              </a:rPr>
              <a:t>   商標記号の</a:t>
            </a:r>
            <a:r>
              <a:rPr lang="en-US" altLang="ja-JP" sz="1100" dirty="0">
                <a:latin typeface="游ゴシック" panose="020B0400000000000000" pitchFamily="50" charset="-128"/>
                <a:ea typeface="游ゴシック" panose="020B0400000000000000" pitchFamily="50" charset="-128"/>
              </a:rPr>
              <a:t>TM</a:t>
            </a:r>
            <a:r>
              <a:rPr lang="ja-JP" altLang="en-US" sz="1100">
                <a:latin typeface="游ゴシック" panose="020B0400000000000000" pitchFamily="50" charset="-128"/>
                <a:ea typeface="游ゴシック" panose="020B0400000000000000" pitchFamily="50" charset="-128"/>
              </a:rPr>
              <a:t>マーク™　→　「（</a:t>
            </a:r>
            <a:r>
              <a:rPr lang="en-US" altLang="ja-JP" sz="1100" dirty="0">
                <a:latin typeface="游ゴシック" panose="020B0400000000000000" pitchFamily="50" charset="-128"/>
                <a:ea typeface="游ゴシック" panose="020B0400000000000000" pitchFamily="50" charset="-128"/>
              </a:rPr>
              <a:t>TM</a:t>
            </a:r>
            <a:r>
              <a:rPr lang="ja-JP" altLang="en-US" sz="1100">
                <a:latin typeface="游ゴシック" panose="020B0400000000000000" pitchFamily="50" charset="-128"/>
                <a:ea typeface="游ゴシック" panose="020B0400000000000000" pitchFamily="50" charset="-128"/>
              </a:rPr>
              <a:t>）」と文字にする（記事本文内で初出のみ記載）。</a:t>
            </a:r>
          </a:p>
          <a:p>
            <a:pPr marL="0" indent="0">
              <a:buNone/>
            </a:pPr>
            <a:r>
              <a:rPr lang="ja-JP" altLang="en-US" sz="1100">
                <a:latin typeface="游ゴシック" panose="020B0400000000000000" pitchFamily="50" charset="-128"/>
                <a:ea typeface="游ゴシック" panose="020B0400000000000000" pitchFamily="50" charset="-128"/>
              </a:rPr>
              <a:t>   </a:t>
            </a:r>
            <a:r>
              <a:rPr lang="en-US" altLang="ja-JP" sz="1100" dirty="0">
                <a:latin typeface="游ゴシック" panose="020B0400000000000000" pitchFamily="50" charset="-128"/>
                <a:ea typeface="游ゴシック" panose="020B0400000000000000" pitchFamily="50" charset="-128"/>
              </a:rPr>
              <a:t>※</a:t>
            </a:r>
            <a:r>
              <a:rPr lang="ja-JP" altLang="en-US" sz="1100">
                <a:latin typeface="游ゴシック" panose="020B0400000000000000" pitchFamily="50" charset="-128"/>
                <a:ea typeface="游ゴシック" panose="020B0400000000000000" pitchFamily="50" charset="-128"/>
              </a:rPr>
              <a:t>日経クロステック については編集記事に準拠し原則記載しません。</a:t>
            </a:r>
          </a:p>
          <a:p>
            <a:pPr marL="0" indent="0">
              <a:buNone/>
            </a:pPr>
            <a:r>
              <a:rPr lang="ja-JP" altLang="en-US" sz="1100">
                <a:latin typeface="游ゴシック" panose="020B0400000000000000" pitchFamily="50" charset="-128"/>
                <a:ea typeface="游ゴシック" panose="020B0400000000000000" pitchFamily="50" charset="-128"/>
              </a:rPr>
              <a:t>・ローマ数字など環境依存文字は英文文字に変更してください。</a:t>
            </a:r>
          </a:p>
          <a:p>
            <a:pPr marL="0" indent="0">
              <a:buNone/>
            </a:pPr>
            <a:r>
              <a:rPr lang="ja-JP" altLang="en-US" sz="1100">
                <a:latin typeface="游ゴシック" panose="020B0400000000000000" pitchFamily="50" charset="-128"/>
                <a:ea typeface="游ゴシック" panose="020B0400000000000000" pitchFamily="50" charset="-128"/>
              </a:rPr>
              <a:t> 例）</a:t>
            </a:r>
            <a:r>
              <a:rPr lang="en-US" altLang="ja-JP" sz="1100" dirty="0">
                <a:latin typeface="游ゴシック" panose="020B0400000000000000" pitchFamily="50" charset="-128"/>
                <a:ea typeface="游ゴシック" panose="020B0400000000000000" pitchFamily="50" charset="-128"/>
              </a:rPr>
              <a:t>Ⅳ</a:t>
            </a:r>
            <a:r>
              <a:rPr lang="ja-JP" altLang="en-US" sz="1100">
                <a:latin typeface="游ゴシック" panose="020B0400000000000000" pitchFamily="50" charset="-128"/>
                <a:ea typeface="游ゴシック" panose="020B0400000000000000" pitchFamily="50" charset="-128"/>
              </a:rPr>
              <a:t>　→　英文の半角大文字「</a:t>
            </a:r>
            <a:r>
              <a:rPr lang="en-US" altLang="ja-JP" sz="1100" dirty="0">
                <a:latin typeface="游ゴシック" panose="020B0400000000000000" pitchFamily="50" charset="-128"/>
                <a:ea typeface="游ゴシック" panose="020B0400000000000000" pitchFamily="50" charset="-128"/>
              </a:rPr>
              <a:t>I</a:t>
            </a:r>
            <a:r>
              <a:rPr lang="ja-JP" altLang="en-US" sz="1100">
                <a:latin typeface="游ゴシック" panose="020B0400000000000000" pitchFamily="50" charset="-128"/>
                <a:ea typeface="游ゴシック" panose="020B0400000000000000" pitchFamily="50" charset="-128"/>
              </a:rPr>
              <a:t>」と半角大文字「</a:t>
            </a:r>
            <a:r>
              <a:rPr lang="en-US" altLang="ja-JP" sz="1100" dirty="0">
                <a:latin typeface="游ゴシック" panose="020B0400000000000000" pitchFamily="50" charset="-128"/>
                <a:ea typeface="游ゴシック" panose="020B0400000000000000" pitchFamily="50" charset="-128"/>
              </a:rPr>
              <a:t>V</a:t>
            </a:r>
            <a:r>
              <a:rPr lang="ja-JP" altLang="en-US" sz="1100">
                <a:latin typeface="游ゴシック" panose="020B0400000000000000" pitchFamily="50" charset="-128"/>
                <a:ea typeface="游ゴシック" panose="020B0400000000000000" pitchFamily="50" charset="-128"/>
              </a:rPr>
              <a:t>」で「</a:t>
            </a:r>
            <a:r>
              <a:rPr lang="en-US" altLang="ja-JP" sz="1100" dirty="0">
                <a:latin typeface="游ゴシック" panose="020B0400000000000000" pitchFamily="50" charset="-128"/>
                <a:ea typeface="游ゴシック" panose="020B0400000000000000" pitchFamily="50" charset="-128"/>
              </a:rPr>
              <a:t>IV</a:t>
            </a:r>
            <a:r>
              <a:rPr lang="ja-JP" altLang="en-US" sz="1100">
                <a:latin typeface="游ゴシック" panose="020B0400000000000000" pitchFamily="50" charset="-128"/>
                <a:ea typeface="游ゴシック" panose="020B0400000000000000" pitchFamily="50" charset="-128"/>
              </a:rPr>
              <a:t>」とする。</a:t>
            </a:r>
          </a:p>
          <a:p>
            <a:pPr marL="0" indent="0">
              <a:buNone/>
            </a:pPr>
            <a:r>
              <a:rPr lang="ja-JP" altLang="en-US" sz="1100">
                <a:latin typeface="游ゴシック" panose="020B0400000000000000" pitchFamily="50" charset="-128"/>
                <a:ea typeface="游ゴシック" panose="020B0400000000000000" pitchFamily="50" charset="-128"/>
              </a:rPr>
              <a:t>・</a:t>
            </a:r>
            <a:r>
              <a:rPr lang="en-US" altLang="ja-JP" sz="1100" dirty="0">
                <a:latin typeface="游ゴシック" panose="020B0400000000000000" pitchFamily="50" charset="-128"/>
                <a:ea typeface="游ゴシック" panose="020B0400000000000000" pitchFamily="50" charset="-128"/>
              </a:rPr>
              <a:t>Word</a:t>
            </a:r>
            <a:r>
              <a:rPr lang="ja-JP" altLang="en-US" sz="1100">
                <a:latin typeface="游ゴシック" panose="020B0400000000000000" pitchFamily="50" charset="-128"/>
                <a:ea typeface="游ゴシック" panose="020B0400000000000000" pitchFamily="50" charset="-128"/>
              </a:rPr>
              <a:t>などでの環境依存文字は通常文字に変更してください。</a:t>
            </a:r>
            <a:endParaRPr lang="en-US" altLang="ja-JP" sz="1100" dirty="0">
              <a:latin typeface="游ゴシック" panose="020B0400000000000000" pitchFamily="50" charset="-128"/>
              <a:ea typeface="游ゴシック" panose="020B0400000000000000" pitchFamily="50" charset="-128"/>
            </a:endParaRPr>
          </a:p>
          <a:p>
            <a:pPr marL="0" indent="0">
              <a:buNone/>
            </a:pPr>
            <a:r>
              <a:rPr lang="ja-JP" altLang="en-US" sz="1100">
                <a:latin typeface="游ゴシック" panose="020B0400000000000000" pitchFamily="50" charset="-128"/>
                <a:ea typeface="游ゴシック" panose="020B0400000000000000" pitchFamily="50" charset="-128"/>
              </a:rPr>
              <a:t>　また、上付き文字と下付き文字の利用は禁止です（</a:t>
            </a:r>
            <a:r>
              <a:rPr lang="en-US" altLang="ja-JP" sz="1100" dirty="0">
                <a:latin typeface="游ゴシック" panose="020B0400000000000000" pitchFamily="50" charset="-128"/>
                <a:ea typeface="游ゴシック" panose="020B0400000000000000" pitchFamily="50" charset="-128"/>
              </a:rPr>
              <a:t>HTML</a:t>
            </a:r>
            <a:r>
              <a:rPr lang="ja-JP" altLang="en-US" sz="1100">
                <a:latin typeface="游ゴシック" panose="020B0400000000000000" pitchFamily="50" charset="-128"/>
                <a:ea typeface="游ゴシック" panose="020B0400000000000000" pitchFamily="50" charset="-128"/>
              </a:rPr>
              <a:t>タグでの記述含む）。</a:t>
            </a:r>
          </a:p>
          <a:p>
            <a:pPr marL="0" indent="0">
              <a:buNone/>
            </a:pPr>
            <a:r>
              <a:rPr lang="ja-JP" altLang="en-US" sz="1100">
                <a:latin typeface="游ゴシック" panose="020B0400000000000000" pitchFamily="50" charset="-128"/>
                <a:ea typeface="游ゴシック" panose="020B0400000000000000" pitchFamily="50" charset="-128"/>
              </a:rPr>
              <a:t> 例）単位の㎡　→　「平方メートル」などに文字化する。</a:t>
            </a:r>
          </a:p>
          <a:p>
            <a:pPr marL="0" indent="0">
              <a:buNone/>
            </a:pPr>
            <a:r>
              <a:rPr lang="ja-JP" altLang="en-US" sz="1100">
                <a:latin typeface="游ゴシック" panose="020B0400000000000000" pitchFamily="50" charset="-128"/>
                <a:ea typeface="游ゴシック" panose="020B0400000000000000" pitchFamily="50" charset="-128"/>
              </a:rPr>
              <a:t>   ㎏や㎜（</a:t>
            </a:r>
            <a:r>
              <a:rPr lang="en-US" altLang="ja-JP" sz="1100" dirty="0">
                <a:latin typeface="游ゴシック" panose="020B0400000000000000" pitchFamily="50" charset="-128"/>
                <a:ea typeface="游ゴシック" panose="020B0400000000000000" pitchFamily="50" charset="-128"/>
              </a:rPr>
              <a:t>Word</a:t>
            </a:r>
            <a:r>
              <a:rPr lang="ja-JP" altLang="en-US" sz="1100">
                <a:latin typeface="游ゴシック" panose="020B0400000000000000" pitchFamily="50" charset="-128"/>
                <a:ea typeface="游ゴシック" panose="020B0400000000000000" pitchFamily="50" charset="-128"/>
              </a:rPr>
              <a:t>などで環境依存文字）など　→　英文字半角で「</a:t>
            </a:r>
            <a:r>
              <a:rPr lang="en-US" altLang="ja-JP" sz="1100" dirty="0">
                <a:latin typeface="游ゴシック" panose="020B0400000000000000" pitchFamily="50" charset="-128"/>
                <a:ea typeface="游ゴシック" panose="020B0400000000000000" pitchFamily="50" charset="-128"/>
              </a:rPr>
              <a:t>kg</a:t>
            </a:r>
            <a:r>
              <a:rPr lang="ja-JP" altLang="en-US" sz="1100">
                <a:latin typeface="游ゴシック" panose="020B0400000000000000" pitchFamily="50" charset="-128"/>
                <a:ea typeface="游ゴシック" panose="020B0400000000000000" pitchFamily="50" charset="-128"/>
              </a:rPr>
              <a:t>」や「</a:t>
            </a:r>
            <a:r>
              <a:rPr lang="en-US" altLang="ja-JP" sz="1100" dirty="0">
                <a:latin typeface="游ゴシック" panose="020B0400000000000000" pitchFamily="50" charset="-128"/>
                <a:ea typeface="游ゴシック" panose="020B0400000000000000" pitchFamily="50" charset="-128"/>
              </a:rPr>
              <a:t>mm</a:t>
            </a:r>
            <a:r>
              <a:rPr lang="ja-JP" altLang="en-US" sz="1100">
                <a:latin typeface="游ゴシック" panose="020B0400000000000000" pitchFamily="50" charset="-128"/>
                <a:ea typeface="游ゴシック" panose="020B0400000000000000" pitchFamily="50" charset="-128"/>
              </a:rPr>
              <a:t>」とする。</a:t>
            </a:r>
          </a:p>
          <a:p>
            <a:pPr marL="0" indent="0">
              <a:buNone/>
            </a:pPr>
            <a:r>
              <a:rPr lang="ja-JP" altLang="en-US" sz="1100">
                <a:latin typeface="游ゴシック" panose="020B0400000000000000" pitchFamily="50" charset="-128"/>
                <a:ea typeface="游ゴシック" panose="020B0400000000000000" pitchFamily="50" charset="-128"/>
              </a:rPr>
              <a:t>・そのほか単位記号を文字に変更してください。</a:t>
            </a:r>
          </a:p>
          <a:p>
            <a:pPr marL="0" indent="0">
              <a:buNone/>
            </a:pPr>
            <a:r>
              <a:rPr lang="ja-JP" altLang="en-US" sz="1100">
                <a:latin typeface="游ゴシック" panose="020B0400000000000000" pitchFamily="50" charset="-128"/>
                <a:ea typeface="游ゴシック" panose="020B0400000000000000" pitchFamily="50" charset="-128"/>
              </a:rPr>
              <a:t> 例）熱や体温などの</a:t>
            </a:r>
            <a:r>
              <a:rPr lang="en-US" altLang="ja-JP" sz="1100" dirty="0">
                <a:latin typeface="游ゴシック" panose="020B0400000000000000" pitchFamily="50" charset="-128"/>
                <a:ea typeface="游ゴシック" panose="020B0400000000000000" pitchFamily="50" charset="-128"/>
              </a:rPr>
              <a:t>38℃</a:t>
            </a:r>
            <a:r>
              <a:rPr lang="ja-JP" altLang="en-US" sz="1100">
                <a:latin typeface="游ゴシック" panose="020B0400000000000000" pitchFamily="50" charset="-128"/>
                <a:ea typeface="游ゴシック" panose="020B0400000000000000" pitchFamily="50" charset="-128"/>
              </a:rPr>
              <a:t>　→　</a:t>
            </a:r>
            <a:r>
              <a:rPr lang="en-US" altLang="ja-JP" sz="1100" dirty="0">
                <a:latin typeface="游ゴシック" panose="020B0400000000000000" pitchFamily="50" charset="-128"/>
                <a:ea typeface="游ゴシック" panose="020B0400000000000000" pitchFamily="50" charset="-128"/>
              </a:rPr>
              <a:t>38</a:t>
            </a:r>
            <a:r>
              <a:rPr lang="ja-JP" altLang="en-US" sz="1100">
                <a:latin typeface="游ゴシック" panose="020B0400000000000000" pitchFamily="50" charset="-128"/>
                <a:ea typeface="游ゴシック" panose="020B0400000000000000" pitchFamily="50" charset="-128"/>
              </a:rPr>
              <a:t>度</a:t>
            </a:r>
          </a:p>
          <a:p>
            <a:pPr marL="0" indent="0">
              <a:buNone/>
            </a:pPr>
            <a:r>
              <a:rPr lang="ja-JP" altLang="en-US" sz="1100">
                <a:latin typeface="游ゴシック" panose="020B0400000000000000" pitchFamily="50" charset="-128"/>
                <a:ea typeface="游ゴシック" panose="020B0400000000000000" pitchFamily="50" charset="-128"/>
              </a:rPr>
              <a:t>   カメラの視野角</a:t>
            </a:r>
            <a:r>
              <a:rPr lang="en-US" altLang="ja-JP" sz="1100" dirty="0">
                <a:latin typeface="游ゴシック" panose="020B0400000000000000" pitchFamily="50" charset="-128"/>
                <a:ea typeface="游ゴシック" panose="020B0400000000000000" pitchFamily="50" charset="-128"/>
              </a:rPr>
              <a:t>360°</a:t>
            </a:r>
            <a:r>
              <a:rPr lang="ja-JP" altLang="en-US" sz="1100">
                <a:latin typeface="游ゴシック" panose="020B0400000000000000" pitchFamily="50" charset="-128"/>
                <a:ea typeface="游ゴシック" panose="020B0400000000000000" pitchFamily="50" charset="-128"/>
              </a:rPr>
              <a:t>　→　</a:t>
            </a:r>
            <a:r>
              <a:rPr lang="en-US" altLang="ja-JP" sz="1100" dirty="0">
                <a:latin typeface="游ゴシック" panose="020B0400000000000000" pitchFamily="50" charset="-128"/>
                <a:ea typeface="游ゴシック" panose="020B0400000000000000" pitchFamily="50" charset="-128"/>
              </a:rPr>
              <a:t>360</a:t>
            </a:r>
            <a:r>
              <a:rPr lang="ja-JP" altLang="en-US" sz="1100">
                <a:latin typeface="游ゴシック" panose="020B0400000000000000" pitchFamily="50" charset="-128"/>
                <a:ea typeface="游ゴシック" panose="020B0400000000000000" pitchFamily="50" charset="-128"/>
              </a:rPr>
              <a:t>度</a:t>
            </a:r>
          </a:p>
          <a:p>
            <a:pPr marL="0" indent="0">
              <a:buNone/>
            </a:pPr>
            <a:r>
              <a:rPr lang="ja-JP" altLang="en-US" sz="1100">
                <a:latin typeface="游ゴシック" panose="020B0400000000000000" pitchFamily="50" charset="-128"/>
                <a:ea typeface="游ゴシック" panose="020B0400000000000000" pitchFamily="50" charset="-128"/>
              </a:rPr>
              <a:t>・＜写真／文＞の人名クレジット記載は原則禁止です。</a:t>
            </a:r>
          </a:p>
          <a:p>
            <a:pPr marL="0" indent="0">
              <a:buNone/>
            </a:pPr>
            <a:r>
              <a:rPr lang="ja-JP" altLang="en-US" sz="1100">
                <a:latin typeface="游ゴシック" panose="020B0400000000000000" pitchFamily="50" charset="-128"/>
                <a:ea typeface="游ゴシック" panose="020B0400000000000000" pitchFamily="50" charset="-128"/>
              </a:rPr>
              <a:t>　</a:t>
            </a:r>
            <a:endParaRPr lang="en-US" altLang="ja-JP" sz="1100" dirty="0">
              <a:latin typeface="游ゴシック" panose="020B0400000000000000" pitchFamily="50" charset="-128"/>
              <a:ea typeface="游ゴシック" panose="020B0400000000000000" pitchFamily="50" charset="-128"/>
            </a:endParaRPr>
          </a:p>
          <a:p>
            <a:pPr marL="0" indent="0">
              <a:buNone/>
            </a:pPr>
            <a:r>
              <a:rPr lang="en-US" altLang="ja-JP" sz="1100" dirty="0">
                <a:latin typeface="游ゴシック" panose="020B0400000000000000" pitchFamily="50" charset="-128"/>
                <a:ea typeface="游ゴシック" panose="020B0400000000000000" pitchFamily="50" charset="-128"/>
              </a:rPr>
              <a:t>※</a:t>
            </a:r>
            <a:r>
              <a:rPr lang="ja-JP" altLang="en-US" sz="1100">
                <a:latin typeface="游ゴシック" panose="020B0400000000000000" pitchFamily="50" charset="-128"/>
                <a:ea typeface="游ゴシック" panose="020B0400000000000000" pitchFamily="50" charset="-128"/>
              </a:rPr>
              <a:t>雑誌流用など紙媒体から原稿を流用する場合も、上記ルールに準じてください。</a:t>
            </a:r>
            <a:endParaRPr kumimoji="1" lang="ja-JP" altLang="en-US" sz="1100">
              <a:latin typeface="游ゴシック" panose="020B0400000000000000" pitchFamily="50" charset="-128"/>
              <a:ea typeface="游ゴシック" panose="020B0400000000000000" pitchFamily="50" charset="-128"/>
            </a:endParaRPr>
          </a:p>
        </p:txBody>
      </p:sp>
      <p:sp>
        <p:nvSpPr>
          <p:cNvPr id="2" name="スライド番号プレースホルダー 1">
            <a:extLst>
              <a:ext uri="{FF2B5EF4-FFF2-40B4-BE49-F238E27FC236}">
                <a16:creationId xmlns:a16="http://schemas.microsoft.com/office/drawing/2014/main" id="{042D2256-2CC1-4285-93AE-EE8260BC87B5}"/>
              </a:ext>
            </a:extLst>
          </p:cNvPr>
          <p:cNvSpPr>
            <a:spLocks noGrp="1"/>
          </p:cNvSpPr>
          <p:nvPr>
            <p:ph type="sldNum" sz="quarter" idx="12"/>
          </p:nvPr>
        </p:nvSpPr>
        <p:spPr/>
        <p:txBody>
          <a:bodyPr/>
          <a:lstStyle/>
          <a:p>
            <a:fld id="{F44BBF4E-D3A2-4DCA-9F57-CC6AF0EC048B}" type="slidenum">
              <a:rPr lang="en-US" smtClean="0"/>
              <a:t>33</a:t>
            </a:fld>
            <a:endParaRPr lang="en-US" dirty="0"/>
          </a:p>
        </p:txBody>
      </p:sp>
      <p:pic>
        <p:nvPicPr>
          <p:cNvPr id="13" name="Picture 2" descr="https://www.nikkeibp.co.jp/images/houjin/ad/2017/logo/NXT.png">
            <a:extLst>
              <a:ext uri="{FF2B5EF4-FFF2-40B4-BE49-F238E27FC236}">
                <a16:creationId xmlns:a16="http://schemas.microsoft.com/office/drawing/2014/main" id="{863A2B0E-D286-4DDF-BED8-B5E87822233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46504" y="408724"/>
            <a:ext cx="1258957" cy="2140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3332658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正方形/長方形 7">
            <a:extLst>
              <a:ext uri="{FF2B5EF4-FFF2-40B4-BE49-F238E27FC236}">
                <a16:creationId xmlns:a16="http://schemas.microsoft.com/office/drawing/2014/main" id="{5FC0B054-95FA-4073-AEE9-38E979F457EE}"/>
              </a:ext>
            </a:extLst>
          </p:cNvPr>
          <p:cNvSpPr/>
          <p:nvPr/>
        </p:nvSpPr>
        <p:spPr>
          <a:xfrm>
            <a:off x="609600" y="-31037"/>
            <a:ext cx="85344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タイトル 6">
            <a:extLst>
              <a:ext uri="{FF2B5EF4-FFF2-40B4-BE49-F238E27FC236}">
                <a16:creationId xmlns:a16="http://schemas.microsoft.com/office/drawing/2014/main" id="{CC0C1541-7417-4C57-B1B9-33BC7CFD064A}"/>
              </a:ext>
            </a:extLst>
          </p:cNvPr>
          <p:cNvSpPr>
            <a:spLocks noGrp="1"/>
          </p:cNvSpPr>
          <p:nvPr>
            <p:ph type="title"/>
          </p:nvPr>
        </p:nvSpPr>
        <p:spPr>
          <a:xfrm>
            <a:off x="825826" y="255364"/>
            <a:ext cx="6707088" cy="528407"/>
          </a:xfrm>
        </p:spPr>
        <p:txBody>
          <a:bodyPr>
            <a:normAutofit/>
          </a:bodyPr>
          <a:lstStyle/>
          <a:p>
            <a:r>
              <a:rPr lang="en-US" altLang="ja-JP" sz="2400" b="1" dirty="0">
                <a:latin typeface="游ゴシック" panose="020B0400000000000000" pitchFamily="50" charset="-128"/>
                <a:ea typeface="游ゴシック" panose="020B0400000000000000" pitchFamily="50" charset="-128"/>
              </a:rPr>
              <a:t>5.</a:t>
            </a:r>
            <a:r>
              <a:rPr lang="ja-JP" altLang="en-US" sz="2400" b="1" dirty="0">
                <a:latin typeface="游ゴシック" panose="020B0400000000000000" pitchFamily="50" charset="-128"/>
                <a:ea typeface="游ゴシック" panose="020B0400000000000000" pitchFamily="50" charset="-128"/>
              </a:rPr>
              <a:t> 注意事項</a:t>
            </a:r>
          </a:p>
        </p:txBody>
      </p:sp>
      <p:cxnSp>
        <p:nvCxnSpPr>
          <p:cNvPr id="9" name="直線コネクタ 8">
            <a:extLst>
              <a:ext uri="{FF2B5EF4-FFF2-40B4-BE49-F238E27FC236}">
                <a16:creationId xmlns:a16="http://schemas.microsoft.com/office/drawing/2014/main" id="{62FA6055-BFCD-4350-91F2-F8ACE5A8399A}"/>
              </a:ext>
            </a:extLst>
          </p:cNvPr>
          <p:cNvCxnSpPr>
            <a:cxnSpLocks/>
          </p:cNvCxnSpPr>
          <p:nvPr/>
        </p:nvCxnSpPr>
        <p:spPr>
          <a:xfrm>
            <a:off x="10371978" y="1423994"/>
            <a:ext cx="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91A7DBA9-A344-4587-918A-83A301B2EA94}"/>
              </a:ext>
            </a:extLst>
          </p:cNvPr>
          <p:cNvCxnSpPr/>
          <p:nvPr/>
        </p:nvCxnSpPr>
        <p:spPr>
          <a:xfrm>
            <a:off x="839078" y="770519"/>
            <a:ext cx="8066383" cy="0"/>
          </a:xfrm>
          <a:prstGeom prst="line">
            <a:avLst/>
          </a:prstGeom>
          <a:ln w="19050">
            <a:solidFill>
              <a:srgbClr val="01C4D9"/>
            </a:solidFill>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C923667B-3B59-4FD8-8D7A-2CFE5AD76CC0}"/>
              </a:ext>
            </a:extLst>
          </p:cNvPr>
          <p:cNvCxnSpPr/>
          <p:nvPr/>
        </p:nvCxnSpPr>
        <p:spPr>
          <a:xfrm>
            <a:off x="839078" y="726028"/>
            <a:ext cx="8066383" cy="0"/>
          </a:xfrm>
          <a:prstGeom prst="line">
            <a:avLst/>
          </a:prstGeom>
          <a:ln w="19050">
            <a:solidFill>
              <a:srgbClr val="B8B6C3"/>
            </a:solidFill>
          </a:ln>
        </p:spPr>
        <p:style>
          <a:lnRef idx="1">
            <a:schemeClr val="accent1"/>
          </a:lnRef>
          <a:fillRef idx="0">
            <a:schemeClr val="accent1"/>
          </a:fillRef>
          <a:effectRef idx="0">
            <a:schemeClr val="accent1"/>
          </a:effectRef>
          <a:fontRef idx="minor">
            <a:schemeClr val="tx1"/>
          </a:fontRef>
        </p:style>
      </p:cxnSp>
      <p:cxnSp>
        <p:nvCxnSpPr>
          <p:cNvPr id="26" name="直線コネクタ 25">
            <a:extLst>
              <a:ext uri="{FF2B5EF4-FFF2-40B4-BE49-F238E27FC236}">
                <a16:creationId xmlns:a16="http://schemas.microsoft.com/office/drawing/2014/main" id="{586BDB9F-DEDD-4406-8130-A981D91FEC8F}"/>
              </a:ext>
            </a:extLst>
          </p:cNvPr>
          <p:cNvCxnSpPr/>
          <p:nvPr/>
        </p:nvCxnSpPr>
        <p:spPr>
          <a:xfrm>
            <a:off x="839078" y="800461"/>
            <a:ext cx="8066383" cy="0"/>
          </a:xfrm>
          <a:prstGeom prst="line">
            <a:avLst/>
          </a:prstGeom>
          <a:ln w="19050">
            <a:solidFill>
              <a:srgbClr val="00A7C9"/>
            </a:solidFill>
          </a:ln>
        </p:spPr>
        <p:style>
          <a:lnRef idx="1">
            <a:schemeClr val="accent1"/>
          </a:lnRef>
          <a:fillRef idx="0">
            <a:schemeClr val="accent1"/>
          </a:fillRef>
          <a:effectRef idx="0">
            <a:schemeClr val="accent1"/>
          </a:effectRef>
          <a:fontRef idx="minor">
            <a:schemeClr val="tx1"/>
          </a:fontRef>
        </p:style>
      </p:cxnSp>
      <p:sp>
        <p:nvSpPr>
          <p:cNvPr id="10" name="四角形: 角を丸くする 9">
            <a:extLst>
              <a:ext uri="{FF2B5EF4-FFF2-40B4-BE49-F238E27FC236}">
                <a16:creationId xmlns:a16="http://schemas.microsoft.com/office/drawing/2014/main" id="{C752C249-C669-4BF9-8229-F256C62AC0C0}"/>
              </a:ext>
            </a:extLst>
          </p:cNvPr>
          <p:cNvSpPr/>
          <p:nvPr/>
        </p:nvSpPr>
        <p:spPr>
          <a:xfrm>
            <a:off x="825826" y="1003483"/>
            <a:ext cx="8079635" cy="5378263"/>
          </a:xfrm>
          <a:prstGeom prst="roundRect">
            <a:avLst>
              <a:gd name="adj" fmla="val 0"/>
            </a:avLst>
          </a:prstGeom>
          <a:no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ts val="2200"/>
              </a:lnSpc>
            </a:pPr>
            <a:r>
              <a:rPr kumimoji="1" lang="ja-JP" altLang="en-US" sz="1400" dirty="0">
                <a:solidFill>
                  <a:schemeClr val="tx1"/>
                </a:solidFill>
                <a:latin typeface="游ゴシック" panose="020B0400000000000000" pitchFamily="50" charset="-128"/>
                <a:ea typeface="游ゴシック" panose="020B0400000000000000" pitchFamily="50" charset="-128"/>
              </a:rPr>
              <a:t>・</a:t>
            </a:r>
            <a:r>
              <a:rPr kumimoji="1" lang="ja-JP" altLang="en-US" sz="1400" b="1" dirty="0">
                <a:solidFill>
                  <a:schemeClr val="tx1"/>
                </a:solidFill>
                <a:latin typeface="游ゴシック" panose="020B0400000000000000" pitchFamily="50" charset="-128"/>
                <a:ea typeface="游ゴシック" panose="020B0400000000000000" pitchFamily="50" charset="-128"/>
              </a:rPr>
              <a:t>スケジュール厳守</a:t>
            </a:r>
            <a:r>
              <a:rPr kumimoji="1" lang="ja-JP" altLang="en-US" sz="1400" dirty="0">
                <a:solidFill>
                  <a:schemeClr val="tx1"/>
                </a:solidFill>
                <a:latin typeface="游ゴシック" panose="020B0400000000000000" pitchFamily="50" charset="-128"/>
                <a:ea typeface="游ゴシック" panose="020B0400000000000000" pitchFamily="50" charset="-128"/>
              </a:rPr>
              <a:t>でお願いいたします。</a:t>
            </a:r>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pPr>
              <a:lnSpc>
                <a:spcPts val="2200"/>
              </a:lnSpc>
            </a:pPr>
            <a:r>
              <a:rPr kumimoji="1" lang="ja-JP" altLang="en-US" sz="1400" dirty="0">
                <a:solidFill>
                  <a:schemeClr val="tx1"/>
                </a:solidFill>
                <a:latin typeface="游ゴシック" panose="020B0400000000000000" pitchFamily="50" charset="-128"/>
                <a:ea typeface="游ゴシック" panose="020B0400000000000000" pitchFamily="50" charset="-128"/>
              </a:rPr>
              <a:t>　入稿等が遅れた場合、掲載日を延期させていただく可能性がございます。</a:t>
            </a:r>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pPr>
              <a:lnSpc>
                <a:spcPts val="2200"/>
              </a:lnSpc>
            </a:pPr>
            <a:r>
              <a:rPr kumimoji="1" lang="ja-JP" altLang="en-US" sz="1400" dirty="0">
                <a:solidFill>
                  <a:schemeClr val="tx1"/>
                </a:solidFill>
                <a:latin typeface="游ゴシック" panose="020B0400000000000000" pitchFamily="50" charset="-128"/>
                <a:ea typeface="游ゴシック" panose="020B0400000000000000" pitchFamily="50" charset="-128"/>
              </a:rPr>
              <a:t>　スケジュールが押しそうな場合は、できる限り早くご相談ください。</a:t>
            </a:r>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pPr>
              <a:lnSpc>
                <a:spcPts val="2200"/>
              </a:lnSpc>
            </a:pPr>
            <a:r>
              <a:rPr kumimoji="1" lang="ja-JP" altLang="en-US" sz="1400" dirty="0">
                <a:solidFill>
                  <a:schemeClr val="tx1"/>
                </a:solidFill>
                <a:latin typeface="游ゴシック" panose="020B0400000000000000" pitchFamily="50" charset="-128"/>
                <a:ea typeface="游ゴシック" panose="020B0400000000000000" pitchFamily="50" charset="-128"/>
              </a:rPr>
              <a:t>　</a:t>
            </a:r>
            <a:r>
              <a:rPr kumimoji="1" lang="ja-JP" altLang="en-US" sz="1400" dirty="0">
                <a:solidFill>
                  <a:srgbClr val="FF0000"/>
                </a:solidFill>
                <a:latin typeface="游ゴシック" panose="020B0400000000000000" pitchFamily="50" charset="-128"/>
                <a:ea typeface="游ゴシック" panose="020B0400000000000000" pitchFamily="50" charset="-128"/>
              </a:rPr>
              <a:t>また進行中に掲載日変更の可能性が出た場合は、先ず</a:t>
            </a:r>
            <a:r>
              <a:rPr kumimoji="1" lang="en-US" altLang="ja-JP" sz="1400" dirty="0">
                <a:solidFill>
                  <a:srgbClr val="FF0000"/>
                </a:solidFill>
                <a:latin typeface="游ゴシック" panose="020B0400000000000000" pitchFamily="50" charset="-128"/>
                <a:ea typeface="游ゴシック" panose="020B0400000000000000" pitchFamily="50" charset="-128"/>
              </a:rPr>
              <a:t>BP</a:t>
            </a:r>
            <a:r>
              <a:rPr kumimoji="1" lang="ja-JP" altLang="en-US" sz="1400" dirty="0">
                <a:solidFill>
                  <a:srgbClr val="FF0000"/>
                </a:solidFill>
                <a:latin typeface="游ゴシック" panose="020B0400000000000000" pitchFamily="50" charset="-128"/>
                <a:ea typeface="游ゴシック" panose="020B0400000000000000" pitchFamily="50" charset="-128"/>
              </a:rPr>
              <a:t>営業担当にご相談ください。</a:t>
            </a:r>
            <a:endParaRPr kumimoji="1" lang="en-US" altLang="ja-JP" sz="1400" dirty="0">
              <a:solidFill>
                <a:srgbClr val="FF0000"/>
              </a:solidFill>
              <a:latin typeface="游ゴシック" panose="020B0400000000000000" pitchFamily="50" charset="-128"/>
              <a:ea typeface="游ゴシック" panose="020B0400000000000000" pitchFamily="50" charset="-128"/>
            </a:endParaRPr>
          </a:p>
          <a:p>
            <a:pPr>
              <a:lnSpc>
                <a:spcPts val="2200"/>
              </a:lnSpc>
            </a:pPr>
            <a:r>
              <a:rPr kumimoji="1" lang="ja-JP" altLang="en-US" sz="1400" dirty="0">
                <a:solidFill>
                  <a:srgbClr val="FF0000"/>
                </a:solidFill>
                <a:latin typeface="游ゴシック" panose="020B0400000000000000" pitchFamily="50" charset="-128"/>
                <a:ea typeface="游ゴシック" panose="020B0400000000000000" pitchFamily="50" charset="-128"/>
              </a:rPr>
              <a:t>　</a:t>
            </a:r>
            <a:r>
              <a:rPr kumimoji="1" lang="en-US" altLang="ja-JP" sz="1400" dirty="0">
                <a:solidFill>
                  <a:srgbClr val="FF0000"/>
                </a:solidFill>
                <a:latin typeface="游ゴシック" panose="020B0400000000000000" pitchFamily="50" charset="-128"/>
                <a:ea typeface="游ゴシック" panose="020B0400000000000000" pitchFamily="50" charset="-128"/>
              </a:rPr>
              <a:t>BP</a:t>
            </a:r>
            <a:r>
              <a:rPr kumimoji="1" lang="ja-JP" altLang="en-US" sz="1400" dirty="0">
                <a:solidFill>
                  <a:srgbClr val="FF0000"/>
                </a:solidFill>
                <a:latin typeface="游ゴシック" panose="020B0400000000000000" pitchFamily="50" charset="-128"/>
                <a:ea typeface="游ゴシック" panose="020B0400000000000000" pitchFamily="50" charset="-128"/>
              </a:rPr>
              <a:t>営業担当は、変更可能かを日経クロステック媒体担当者と調整してください。</a:t>
            </a:r>
            <a:endParaRPr kumimoji="1" lang="en-US" altLang="ja-JP" sz="1400" dirty="0">
              <a:solidFill>
                <a:srgbClr val="FF0000"/>
              </a:solidFill>
              <a:latin typeface="游ゴシック" panose="020B0400000000000000" pitchFamily="50" charset="-128"/>
              <a:ea typeface="游ゴシック" panose="020B0400000000000000" pitchFamily="50" charset="-128"/>
            </a:endParaRPr>
          </a:p>
          <a:p>
            <a:pPr>
              <a:lnSpc>
                <a:spcPts val="2200"/>
              </a:lnSpc>
            </a:pPr>
            <a:r>
              <a:rPr kumimoji="1" lang="ja-JP" altLang="en-US" sz="1400" dirty="0">
                <a:solidFill>
                  <a:schemeClr val="tx1"/>
                </a:solidFill>
                <a:latin typeface="游ゴシック" panose="020B0400000000000000" pitchFamily="50" charset="-128"/>
                <a:ea typeface="游ゴシック" panose="020B0400000000000000" pitchFamily="50" charset="-128"/>
              </a:rPr>
              <a:t>　ただし、スムーズに作業が進んだ場合は前倒しして作業を進めていきます。</a:t>
            </a:r>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pPr>
              <a:lnSpc>
                <a:spcPts val="2200"/>
              </a:lnSpc>
            </a:pPr>
            <a:r>
              <a:rPr kumimoji="1" lang="ja-JP" altLang="en-US" sz="1400" dirty="0">
                <a:solidFill>
                  <a:schemeClr val="tx1"/>
                </a:solidFill>
                <a:latin typeface="游ゴシック" panose="020B0400000000000000" pitchFamily="50" charset="-128"/>
                <a:ea typeface="游ゴシック" panose="020B0400000000000000" pitchFamily="50" charset="-128"/>
              </a:rPr>
              <a:t>・ご入稿の際、</a:t>
            </a:r>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pPr>
              <a:lnSpc>
                <a:spcPts val="2200"/>
              </a:lnSpc>
            </a:pPr>
            <a:r>
              <a:rPr kumimoji="1" lang="ja-JP" altLang="en-US" sz="1400" dirty="0">
                <a:solidFill>
                  <a:schemeClr val="tx1"/>
                </a:solidFill>
                <a:latin typeface="游ゴシック" panose="020B0400000000000000" pitchFamily="50" charset="-128"/>
                <a:ea typeface="游ゴシック" panose="020B0400000000000000" pitchFamily="50" charset="-128"/>
              </a:rPr>
              <a:t>　　①テキスト原稿（</a:t>
            </a:r>
            <a:r>
              <a:rPr kumimoji="1" lang="en-US" altLang="ja-JP" sz="1400" dirty="0">
                <a:solidFill>
                  <a:schemeClr val="tx1"/>
                </a:solidFill>
                <a:latin typeface="游ゴシック" panose="020B0400000000000000" pitchFamily="50" charset="-128"/>
                <a:ea typeface="游ゴシック" panose="020B0400000000000000" pitchFamily="50" charset="-128"/>
              </a:rPr>
              <a:t>word</a:t>
            </a:r>
            <a:r>
              <a:rPr kumimoji="1" lang="ja-JP" altLang="en-US" sz="1400" dirty="0">
                <a:solidFill>
                  <a:schemeClr val="tx1"/>
                </a:solidFill>
                <a:latin typeface="游ゴシック" panose="020B0400000000000000" pitchFamily="50" charset="-128"/>
                <a:ea typeface="游ゴシック" panose="020B0400000000000000" pitchFamily="50" charset="-128"/>
              </a:rPr>
              <a:t>）と指示書　</a:t>
            </a:r>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pPr>
              <a:lnSpc>
                <a:spcPts val="2200"/>
              </a:lnSpc>
            </a:pPr>
            <a:r>
              <a:rPr kumimoji="1" lang="ja-JP" altLang="en-US" sz="1400" dirty="0">
                <a:solidFill>
                  <a:schemeClr val="tx1"/>
                </a:solidFill>
                <a:latin typeface="游ゴシック" panose="020B0400000000000000" pitchFamily="50" charset="-128"/>
                <a:ea typeface="游ゴシック" panose="020B0400000000000000" pitchFamily="50" charset="-128"/>
              </a:rPr>
              <a:t>　　②画像データ（代表画像中、代表画像小、仕掛け画像）</a:t>
            </a:r>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pPr>
              <a:lnSpc>
                <a:spcPts val="2200"/>
              </a:lnSpc>
            </a:pPr>
            <a:r>
              <a:rPr kumimoji="1" lang="ja-JP" altLang="en-US" sz="1400" dirty="0">
                <a:solidFill>
                  <a:schemeClr val="tx1"/>
                </a:solidFill>
                <a:latin typeface="游ゴシック" panose="020B0400000000000000" pitchFamily="50" charset="-128"/>
                <a:ea typeface="游ゴシック" panose="020B0400000000000000" pitchFamily="50" charset="-128"/>
              </a:rPr>
              <a:t>　　③クリックカウント対照表</a:t>
            </a:r>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pPr>
              <a:lnSpc>
                <a:spcPts val="2200"/>
              </a:lnSpc>
            </a:pPr>
            <a:r>
              <a:rPr kumimoji="1" lang="ja-JP" altLang="en-US" sz="1400" dirty="0">
                <a:solidFill>
                  <a:schemeClr val="tx1"/>
                </a:solidFill>
                <a:latin typeface="游ゴシック" panose="020B0400000000000000" pitchFamily="50" charset="-128"/>
                <a:ea typeface="游ゴシック" panose="020B0400000000000000" pitchFamily="50" charset="-128"/>
              </a:rPr>
              <a:t>　の</a:t>
            </a:r>
            <a:r>
              <a:rPr kumimoji="1" lang="en-US" altLang="ja-JP" sz="1400" dirty="0">
                <a:solidFill>
                  <a:schemeClr val="tx1"/>
                </a:solidFill>
                <a:latin typeface="游ゴシック" panose="020B0400000000000000" pitchFamily="50" charset="-128"/>
                <a:ea typeface="游ゴシック" panose="020B0400000000000000" pitchFamily="50" charset="-128"/>
              </a:rPr>
              <a:t>3</a:t>
            </a:r>
            <a:r>
              <a:rPr kumimoji="1" lang="ja-JP" altLang="en-US" sz="1400" dirty="0">
                <a:solidFill>
                  <a:schemeClr val="tx1"/>
                </a:solidFill>
                <a:latin typeface="游ゴシック" panose="020B0400000000000000" pitchFamily="50" charset="-128"/>
                <a:ea typeface="游ゴシック" panose="020B0400000000000000" pitchFamily="50" charset="-128"/>
              </a:rPr>
              <a:t>点を合わせてお送りください。</a:t>
            </a:r>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pPr>
              <a:lnSpc>
                <a:spcPts val="2200"/>
              </a:lnSpc>
            </a:pPr>
            <a:r>
              <a:rPr kumimoji="1" lang="ja-JP" altLang="en-US" sz="1400" dirty="0">
                <a:solidFill>
                  <a:schemeClr val="tx1"/>
                </a:solidFill>
                <a:latin typeface="游ゴシック" panose="020B0400000000000000" pitchFamily="50" charset="-128"/>
                <a:ea typeface="游ゴシック" panose="020B0400000000000000" pitchFamily="50" charset="-128"/>
              </a:rPr>
              <a:t>　なお、テキスト原稿は校了原稿でご入稿ください。</a:t>
            </a:r>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pPr>
              <a:lnSpc>
                <a:spcPts val="2200"/>
              </a:lnSpc>
            </a:pPr>
            <a:r>
              <a:rPr kumimoji="1" lang="ja-JP" altLang="en-US" sz="1400" dirty="0">
                <a:solidFill>
                  <a:schemeClr val="tx1"/>
                </a:solidFill>
                <a:latin typeface="游ゴシック" panose="020B0400000000000000" pitchFamily="50" charset="-128"/>
                <a:ea typeface="游ゴシック" panose="020B0400000000000000" pitchFamily="50" charset="-128"/>
              </a:rPr>
              <a:t>・タグの設置は不可です。</a:t>
            </a:r>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pPr>
              <a:lnSpc>
                <a:spcPts val="2200"/>
              </a:lnSpc>
            </a:pPr>
            <a:r>
              <a:rPr kumimoji="1" lang="ja-JP" altLang="en-US" sz="1400" dirty="0">
                <a:solidFill>
                  <a:schemeClr val="tx1"/>
                </a:solidFill>
                <a:latin typeface="游ゴシック" panose="020B0400000000000000" pitchFamily="50" charset="-128"/>
                <a:ea typeface="游ゴシック" panose="020B0400000000000000" pitchFamily="50" charset="-128"/>
              </a:rPr>
              <a:t>・記事新着時には編集記事見出し枠や</a:t>
            </a:r>
            <a:r>
              <a:rPr kumimoji="1" lang="en-US" altLang="ja-JP" sz="1400" dirty="0">
                <a:solidFill>
                  <a:schemeClr val="tx1"/>
                </a:solidFill>
                <a:latin typeface="游ゴシック" panose="020B0400000000000000" pitchFamily="50" charset="-128"/>
                <a:ea typeface="游ゴシック" panose="020B0400000000000000" pitchFamily="50" charset="-128"/>
              </a:rPr>
              <a:t>SNS</a:t>
            </a:r>
            <a:r>
              <a:rPr kumimoji="1" lang="ja-JP" altLang="en-US" sz="1400" dirty="0">
                <a:solidFill>
                  <a:schemeClr val="tx1"/>
                </a:solidFill>
                <a:latin typeface="游ゴシック" panose="020B0400000000000000" pitchFamily="50" charset="-128"/>
                <a:ea typeface="游ゴシック" panose="020B0400000000000000" pitchFamily="50" charset="-128"/>
              </a:rPr>
              <a:t>アカウントからも誘導いたします。</a:t>
            </a:r>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pPr>
              <a:lnSpc>
                <a:spcPts val="2200"/>
              </a:lnSpc>
            </a:pPr>
            <a:r>
              <a:rPr kumimoji="1" lang="ja-JP" altLang="en-US" sz="1400" dirty="0">
                <a:solidFill>
                  <a:schemeClr val="tx1"/>
                </a:solidFill>
                <a:latin typeface="游ゴシック" panose="020B0400000000000000" pitchFamily="50" charset="-128"/>
                <a:ea typeface="游ゴシック" panose="020B0400000000000000" pitchFamily="50" charset="-128"/>
              </a:rPr>
              <a:t>・記事タイトル前に</a:t>
            </a:r>
            <a:r>
              <a:rPr kumimoji="1" lang="en-US" altLang="ja-JP" sz="1400" dirty="0">
                <a:solidFill>
                  <a:schemeClr val="tx1"/>
                </a:solidFill>
                <a:latin typeface="游ゴシック" panose="020B0400000000000000" pitchFamily="50" charset="-128"/>
                <a:ea typeface="游ゴシック" panose="020B0400000000000000" pitchFamily="50" charset="-128"/>
              </a:rPr>
              <a:t>【PR】</a:t>
            </a:r>
            <a:r>
              <a:rPr kumimoji="1" lang="ja-JP" altLang="en-US" sz="1400" dirty="0">
                <a:solidFill>
                  <a:schemeClr val="tx1"/>
                </a:solidFill>
                <a:latin typeface="游ゴシック" panose="020B0400000000000000" pitchFamily="50" charset="-128"/>
                <a:ea typeface="游ゴシック" panose="020B0400000000000000" pitchFamily="50" charset="-128"/>
              </a:rPr>
              <a:t>を表記いたします。</a:t>
            </a:r>
          </a:p>
          <a:p>
            <a:pPr>
              <a:lnSpc>
                <a:spcPts val="2200"/>
              </a:lnSpc>
            </a:pPr>
            <a:r>
              <a:rPr kumimoji="1" lang="ja-JP" altLang="en-US" sz="1400" dirty="0">
                <a:solidFill>
                  <a:schemeClr val="tx1"/>
                </a:solidFill>
                <a:latin typeface="游ゴシック" panose="020B0400000000000000" pitchFamily="50" charset="-128"/>
                <a:ea typeface="游ゴシック" panose="020B0400000000000000" pitchFamily="50" charset="-128"/>
              </a:rPr>
              <a:t>・タイトル下に「提供：○○○」の広告主名を表記いたします。</a:t>
            </a:r>
          </a:p>
          <a:p>
            <a:pPr>
              <a:lnSpc>
                <a:spcPts val="2200"/>
              </a:lnSpc>
            </a:pPr>
            <a:r>
              <a:rPr kumimoji="1" lang="ja-JP" altLang="en-US" sz="1400" dirty="0">
                <a:solidFill>
                  <a:schemeClr val="tx1"/>
                </a:solidFill>
                <a:latin typeface="游ゴシック" panose="020B0400000000000000" pitchFamily="50" charset="-128"/>
                <a:ea typeface="游ゴシック" panose="020B0400000000000000" pitchFamily="50" charset="-128"/>
              </a:rPr>
              <a:t>・編集記事見出し枠での誘導に「</a:t>
            </a:r>
            <a:r>
              <a:rPr kumimoji="1" lang="en-US" altLang="ja-JP" sz="1400" dirty="0">
                <a:solidFill>
                  <a:schemeClr val="tx1"/>
                </a:solidFill>
                <a:latin typeface="游ゴシック" panose="020B0400000000000000" pitchFamily="50" charset="-128"/>
                <a:ea typeface="游ゴシック" panose="020B0400000000000000" pitchFamily="50" charset="-128"/>
              </a:rPr>
              <a:t>PR</a:t>
            </a:r>
            <a:r>
              <a:rPr kumimoji="1" lang="ja-JP" altLang="en-US" sz="1400" dirty="0">
                <a:solidFill>
                  <a:schemeClr val="tx1"/>
                </a:solidFill>
                <a:latin typeface="游ゴシック" panose="020B0400000000000000" pitchFamily="50" charset="-128"/>
                <a:ea typeface="游ゴシック" panose="020B0400000000000000" pitchFamily="50" charset="-128"/>
              </a:rPr>
              <a:t>」を表記いたします。</a:t>
            </a:r>
          </a:p>
          <a:p>
            <a:pPr>
              <a:lnSpc>
                <a:spcPts val="2200"/>
              </a:lnSpc>
            </a:pPr>
            <a:r>
              <a:rPr kumimoji="1" lang="ja-JP" altLang="en-US" sz="1400" dirty="0">
                <a:solidFill>
                  <a:schemeClr val="tx1"/>
                </a:solidFill>
                <a:latin typeface="游ゴシック" panose="020B0400000000000000" pitchFamily="50" charset="-128"/>
                <a:ea typeface="游ゴシック" panose="020B0400000000000000" pitchFamily="50" charset="-128"/>
              </a:rPr>
              <a:t>・編集記事のトーン＆マナーに合わない記事内容は掲載不可とする場合があります。</a:t>
            </a:r>
          </a:p>
          <a:p>
            <a:pPr>
              <a:lnSpc>
                <a:spcPts val="2200"/>
              </a:lnSpc>
            </a:pPr>
            <a:r>
              <a:rPr kumimoji="1" lang="ja-JP" altLang="en-US" sz="1400" dirty="0">
                <a:solidFill>
                  <a:schemeClr val="tx1"/>
                </a:solidFill>
                <a:latin typeface="游ゴシック" panose="020B0400000000000000" pitchFamily="50" charset="-128"/>
                <a:ea typeface="游ゴシック" panose="020B0400000000000000" pitchFamily="50" charset="-128"/>
              </a:rPr>
              <a:t>・本タイアップメニューでのページ遷移型リードジェンの実施はできません。</a:t>
            </a:r>
          </a:p>
          <a:p>
            <a:pPr>
              <a:lnSpc>
                <a:spcPts val="2200"/>
              </a:lnSpc>
            </a:pPr>
            <a:r>
              <a:rPr kumimoji="1" lang="ja-JP" altLang="en-US" sz="1400" dirty="0">
                <a:solidFill>
                  <a:schemeClr val="tx1"/>
                </a:solidFill>
                <a:latin typeface="游ゴシック" panose="020B0400000000000000" pitchFamily="50" charset="-128"/>
                <a:ea typeface="游ゴシック" panose="020B0400000000000000" pitchFamily="50" charset="-128"/>
              </a:rPr>
              <a:t>・編集部の都合により掲載期間中にレイアウト変更を行う場合があります。</a:t>
            </a:r>
          </a:p>
        </p:txBody>
      </p:sp>
      <p:sp>
        <p:nvSpPr>
          <p:cNvPr id="2" name="スライド番号プレースホルダー 1">
            <a:extLst>
              <a:ext uri="{FF2B5EF4-FFF2-40B4-BE49-F238E27FC236}">
                <a16:creationId xmlns:a16="http://schemas.microsoft.com/office/drawing/2014/main" id="{32440893-4C43-44AF-9777-CEB874DFC4EA}"/>
              </a:ext>
            </a:extLst>
          </p:cNvPr>
          <p:cNvSpPr>
            <a:spLocks noGrp="1"/>
          </p:cNvSpPr>
          <p:nvPr>
            <p:ph type="sldNum" sz="quarter" idx="12"/>
          </p:nvPr>
        </p:nvSpPr>
        <p:spPr/>
        <p:txBody>
          <a:bodyPr/>
          <a:lstStyle/>
          <a:p>
            <a:fld id="{F44BBF4E-D3A2-4DCA-9F57-CC6AF0EC048B}" type="slidenum">
              <a:rPr lang="en-US" smtClean="0"/>
              <a:t>34</a:t>
            </a:fld>
            <a:endParaRPr lang="en-US" dirty="0"/>
          </a:p>
        </p:txBody>
      </p:sp>
      <p:pic>
        <p:nvPicPr>
          <p:cNvPr id="12" name="Picture 2" descr="https://www.nikkeibp.co.jp/images/houjin/ad/2017/logo/NXT.png">
            <a:extLst>
              <a:ext uri="{FF2B5EF4-FFF2-40B4-BE49-F238E27FC236}">
                <a16:creationId xmlns:a16="http://schemas.microsoft.com/office/drawing/2014/main" id="{E464AD0F-0AFF-4F50-8CC8-412527569D6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46504" y="408724"/>
            <a:ext cx="1258957" cy="2140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9039475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正方形/長方形 7">
            <a:extLst>
              <a:ext uri="{FF2B5EF4-FFF2-40B4-BE49-F238E27FC236}">
                <a16:creationId xmlns:a16="http://schemas.microsoft.com/office/drawing/2014/main" id="{5FC0B054-95FA-4073-AEE9-38E979F457EE}"/>
              </a:ext>
            </a:extLst>
          </p:cNvPr>
          <p:cNvSpPr/>
          <p:nvPr/>
        </p:nvSpPr>
        <p:spPr>
          <a:xfrm>
            <a:off x="609600" y="0"/>
            <a:ext cx="85344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タイトル 6">
            <a:extLst>
              <a:ext uri="{FF2B5EF4-FFF2-40B4-BE49-F238E27FC236}">
                <a16:creationId xmlns:a16="http://schemas.microsoft.com/office/drawing/2014/main" id="{CC0C1541-7417-4C57-B1B9-33BC7CFD064A}"/>
              </a:ext>
            </a:extLst>
          </p:cNvPr>
          <p:cNvSpPr>
            <a:spLocks noGrp="1"/>
          </p:cNvSpPr>
          <p:nvPr>
            <p:ph type="title"/>
          </p:nvPr>
        </p:nvSpPr>
        <p:spPr>
          <a:xfrm>
            <a:off x="825826" y="255364"/>
            <a:ext cx="6707088" cy="528407"/>
          </a:xfrm>
        </p:spPr>
        <p:txBody>
          <a:bodyPr>
            <a:normAutofit/>
          </a:bodyPr>
          <a:lstStyle/>
          <a:p>
            <a:r>
              <a:rPr lang="en-US" altLang="ja-JP" sz="2400" b="1" dirty="0">
                <a:latin typeface="游ゴシック" panose="020B0400000000000000" pitchFamily="50" charset="-128"/>
                <a:ea typeface="游ゴシック" panose="020B0400000000000000" pitchFamily="50" charset="-128"/>
              </a:rPr>
              <a:t>6.</a:t>
            </a:r>
            <a:r>
              <a:rPr lang="ja-JP" altLang="en-US" sz="2400" b="1" dirty="0">
                <a:latin typeface="游ゴシック" panose="020B0400000000000000" pitchFamily="50" charset="-128"/>
                <a:ea typeface="游ゴシック" panose="020B0400000000000000" pitchFamily="50" charset="-128"/>
              </a:rPr>
              <a:t>各種お問い合わせ先</a:t>
            </a:r>
          </a:p>
        </p:txBody>
      </p:sp>
      <p:cxnSp>
        <p:nvCxnSpPr>
          <p:cNvPr id="9" name="直線コネクタ 8">
            <a:extLst>
              <a:ext uri="{FF2B5EF4-FFF2-40B4-BE49-F238E27FC236}">
                <a16:creationId xmlns:a16="http://schemas.microsoft.com/office/drawing/2014/main" id="{62FA6055-BFCD-4350-91F2-F8ACE5A8399A}"/>
              </a:ext>
            </a:extLst>
          </p:cNvPr>
          <p:cNvCxnSpPr>
            <a:cxnSpLocks/>
          </p:cNvCxnSpPr>
          <p:nvPr/>
        </p:nvCxnSpPr>
        <p:spPr>
          <a:xfrm>
            <a:off x="10371978" y="1423994"/>
            <a:ext cx="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91A7DBA9-A344-4587-918A-83A301B2EA94}"/>
              </a:ext>
            </a:extLst>
          </p:cNvPr>
          <p:cNvCxnSpPr/>
          <p:nvPr/>
        </p:nvCxnSpPr>
        <p:spPr>
          <a:xfrm>
            <a:off x="839078" y="770519"/>
            <a:ext cx="8066383" cy="0"/>
          </a:xfrm>
          <a:prstGeom prst="line">
            <a:avLst/>
          </a:prstGeom>
          <a:ln w="19050">
            <a:solidFill>
              <a:srgbClr val="01C4D9"/>
            </a:solidFill>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C923667B-3B59-4FD8-8D7A-2CFE5AD76CC0}"/>
              </a:ext>
            </a:extLst>
          </p:cNvPr>
          <p:cNvCxnSpPr/>
          <p:nvPr/>
        </p:nvCxnSpPr>
        <p:spPr>
          <a:xfrm>
            <a:off x="839078" y="726028"/>
            <a:ext cx="8066383" cy="0"/>
          </a:xfrm>
          <a:prstGeom prst="line">
            <a:avLst/>
          </a:prstGeom>
          <a:ln w="19050">
            <a:solidFill>
              <a:srgbClr val="B8B6C3"/>
            </a:solidFill>
          </a:ln>
        </p:spPr>
        <p:style>
          <a:lnRef idx="1">
            <a:schemeClr val="accent1"/>
          </a:lnRef>
          <a:fillRef idx="0">
            <a:schemeClr val="accent1"/>
          </a:fillRef>
          <a:effectRef idx="0">
            <a:schemeClr val="accent1"/>
          </a:effectRef>
          <a:fontRef idx="minor">
            <a:schemeClr val="tx1"/>
          </a:fontRef>
        </p:style>
      </p:cxnSp>
      <p:cxnSp>
        <p:nvCxnSpPr>
          <p:cNvPr id="26" name="直線コネクタ 25">
            <a:extLst>
              <a:ext uri="{FF2B5EF4-FFF2-40B4-BE49-F238E27FC236}">
                <a16:creationId xmlns:a16="http://schemas.microsoft.com/office/drawing/2014/main" id="{586BDB9F-DEDD-4406-8130-A981D91FEC8F}"/>
              </a:ext>
            </a:extLst>
          </p:cNvPr>
          <p:cNvCxnSpPr/>
          <p:nvPr/>
        </p:nvCxnSpPr>
        <p:spPr>
          <a:xfrm>
            <a:off x="839078" y="800461"/>
            <a:ext cx="8066383" cy="0"/>
          </a:xfrm>
          <a:prstGeom prst="line">
            <a:avLst/>
          </a:prstGeom>
          <a:ln w="19050">
            <a:solidFill>
              <a:srgbClr val="00A7C9"/>
            </a:solidFill>
          </a:ln>
        </p:spPr>
        <p:style>
          <a:lnRef idx="1">
            <a:schemeClr val="accent1"/>
          </a:lnRef>
          <a:fillRef idx="0">
            <a:schemeClr val="accent1"/>
          </a:fillRef>
          <a:effectRef idx="0">
            <a:schemeClr val="accent1"/>
          </a:effectRef>
          <a:fontRef idx="minor">
            <a:schemeClr val="tx1"/>
          </a:fontRef>
        </p:style>
      </p:cxnSp>
      <p:sp>
        <p:nvSpPr>
          <p:cNvPr id="2" name="スライド番号プレースホルダー 1">
            <a:extLst>
              <a:ext uri="{FF2B5EF4-FFF2-40B4-BE49-F238E27FC236}">
                <a16:creationId xmlns:a16="http://schemas.microsoft.com/office/drawing/2014/main" id="{042D2256-2CC1-4285-93AE-EE8260BC87B5}"/>
              </a:ext>
            </a:extLst>
          </p:cNvPr>
          <p:cNvSpPr>
            <a:spLocks noGrp="1"/>
          </p:cNvSpPr>
          <p:nvPr>
            <p:ph type="sldNum" sz="quarter" idx="12"/>
          </p:nvPr>
        </p:nvSpPr>
        <p:spPr/>
        <p:txBody>
          <a:bodyPr/>
          <a:lstStyle/>
          <a:p>
            <a:fld id="{F44BBF4E-D3A2-4DCA-9F57-CC6AF0EC048B}" type="slidenum">
              <a:rPr lang="en-US" smtClean="0"/>
              <a:t>35</a:t>
            </a:fld>
            <a:endParaRPr lang="en-US" dirty="0"/>
          </a:p>
        </p:txBody>
      </p:sp>
      <p:sp>
        <p:nvSpPr>
          <p:cNvPr id="13" name="コンテンツ プレースホルダー 2">
            <a:extLst>
              <a:ext uri="{FF2B5EF4-FFF2-40B4-BE49-F238E27FC236}">
                <a16:creationId xmlns:a16="http://schemas.microsoft.com/office/drawing/2014/main" id="{F7BC8FC2-F1E4-48E7-B562-939CFF9AD657}"/>
              </a:ext>
            </a:extLst>
          </p:cNvPr>
          <p:cNvSpPr>
            <a:spLocks noGrp="1"/>
          </p:cNvSpPr>
          <p:nvPr>
            <p:ph idx="1"/>
          </p:nvPr>
        </p:nvSpPr>
        <p:spPr>
          <a:xfrm>
            <a:off x="938030" y="1054407"/>
            <a:ext cx="7841974" cy="5471251"/>
          </a:xfrm>
        </p:spPr>
        <p:txBody>
          <a:bodyPr>
            <a:normAutofit fontScale="92500" lnSpcReduction="10000"/>
          </a:bodyPr>
          <a:lstStyle/>
          <a:p>
            <a:pPr marL="0" indent="0">
              <a:buNone/>
            </a:pPr>
            <a:r>
              <a:rPr kumimoji="1" lang="ja-JP" altLang="en-US" sz="1300" dirty="0">
                <a:latin typeface="游ゴシック" panose="020B0400000000000000" pitchFamily="50" charset="-128"/>
                <a:ea typeface="游ゴシック" panose="020B0400000000000000" pitchFamily="50" charset="-128"/>
              </a:rPr>
              <a:t>■発注受領メールの入手</a:t>
            </a:r>
            <a:endParaRPr kumimoji="1" lang="en-US" altLang="ja-JP" sz="1300" dirty="0">
              <a:latin typeface="游ゴシック" panose="020B0400000000000000" pitchFamily="50" charset="-128"/>
              <a:ea typeface="游ゴシック" panose="020B0400000000000000" pitchFamily="50" charset="-128"/>
            </a:endParaRPr>
          </a:p>
          <a:p>
            <a:pPr marL="0" indent="0">
              <a:buNone/>
            </a:pPr>
            <a:r>
              <a:rPr lang="ja-JP" altLang="en-US" sz="1200" dirty="0">
                <a:latin typeface="游ゴシック" panose="020B0400000000000000" pitchFamily="50" charset="-128"/>
                <a:ea typeface="游ゴシック" panose="020B0400000000000000" pitchFamily="50" charset="-128"/>
              </a:rPr>
              <a:t>　日経</a:t>
            </a:r>
            <a:r>
              <a:rPr lang="en-US" altLang="ja-JP" sz="1200" dirty="0">
                <a:latin typeface="游ゴシック" panose="020B0400000000000000" pitchFamily="50" charset="-128"/>
                <a:ea typeface="游ゴシック" panose="020B0400000000000000" pitchFamily="50" charset="-128"/>
              </a:rPr>
              <a:t>BP</a:t>
            </a:r>
            <a:r>
              <a:rPr lang="ja-JP" altLang="en-US" sz="1200" dirty="0">
                <a:latin typeface="游ゴシック" panose="020B0400000000000000" pitchFamily="50" charset="-128"/>
                <a:ea typeface="游ゴシック" panose="020B0400000000000000" pitchFamily="50" charset="-128"/>
              </a:rPr>
              <a:t>　営業担当者　へご確認ください。</a:t>
            </a:r>
            <a:endParaRPr lang="en-US" altLang="ja-JP" sz="1200" dirty="0">
              <a:latin typeface="游ゴシック" panose="020B0400000000000000" pitchFamily="50" charset="-128"/>
              <a:ea typeface="游ゴシック" panose="020B0400000000000000" pitchFamily="50" charset="-128"/>
            </a:endParaRPr>
          </a:p>
          <a:p>
            <a:pPr marL="0" indent="0">
              <a:buNone/>
            </a:pPr>
            <a:endParaRPr lang="en-US" altLang="ja-JP" sz="1200" dirty="0">
              <a:latin typeface="游ゴシック" panose="020B0400000000000000" pitchFamily="50" charset="-128"/>
              <a:ea typeface="游ゴシック" panose="020B0400000000000000" pitchFamily="50" charset="-128"/>
            </a:endParaRPr>
          </a:p>
          <a:p>
            <a:pPr marL="0" indent="0">
              <a:buNone/>
            </a:pPr>
            <a:r>
              <a:rPr kumimoji="1" lang="ja-JP" altLang="en-US" sz="1300" dirty="0">
                <a:latin typeface="游ゴシック" panose="020B0400000000000000" pitchFamily="50" charset="-128"/>
                <a:ea typeface="游ゴシック" panose="020B0400000000000000" pitchFamily="50" charset="-128"/>
              </a:rPr>
              <a:t>■メニュー別原稿規定の入手</a:t>
            </a:r>
            <a:endParaRPr kumimoji="1" lang="en-US" altLang="ja-JP" sz="1300" dirty="0">
              <a:latin typeface="游ゴシック" panose="020B0400000000000000" pitchFamily="50" charset="-128"/>
              <a:ea typeface="游ゴシック" panose="020B0400000000000000" pitchFamily="50" charset="-128"/>
            </a:endParaRPr>
          </a:p>
          <a:p>
            <a:pPr marL="0" indent="0">
              <a:buNone/>
            </a:pPr>
            <a:r>
              <a:rPr lang="ja-JP" altLang="en-US" sz="1200" dirty="0">
                <a:latin typeface="游ゴシック" panose="020B0400000000000000" pitchFamily="50" charset="-128"/>
                <a:ea typeface="游ゴシック" panose="020B0400000000000000" pitchFamily="50" charset="-128"/>
              </a:rPr>
              <a:t>　広告掲載の申込・入稿について</a:t>
            </a:r>
            <a:endParaRPr lang="en-US" altLang="ja-JP" sz="1200" dirty="0">
              <a:latin typeface="游ゴシック" panose="020B0400000000000000" pitchFamily="50" charset="-128"/>
              <a:ea typeface="游ゴシック" panose="020B0400000000000000" pitchFamily="50" charset="-128"/>
            </a:endParaRPr>
          </a:p>
          <a:p>
            <a:pPr marL="0" indent="0">
              <a:buNone/>
            </a:pPr>
            <a:r>
              <a:rPr lang="ja-JP" altLang="en-US" sz="1200" dirty="0">
                <a:latin typeface="游ゴシック" panose="020B0400000000000000" pitchFamily="50" charset="-128"/>
                <a:ea typeface="游ゴシック" panose="020B0400000000000000" pitchFamily="50" charset="-128"/>
              </a:rPr>
              <a:t>　</a:t>
            </a:r>
            <a:r>
              <a:rPr lang="en-US" altLang="ja-JP" sz="1200" dirty="0">
                <a:latin typeface="游ゴシック" panose="020B0400000000000000" pitchFamily="50" charset="-128"/>
                <a:ea typeface="游ゴシック" panose="020B0400000000000000" pitchFamily="50" charset="-128"/>
                <a:hlinkClick r:id="rId2"/>
              </a:rPr>
              <a:t>https://www.nikkeibp.co.jp/images/houjin/ad/upload/bp_kitei.pdf</a:t>
            </a:r>
            <a:r>
              <a:rPr lang="en-US" altLang="ja-JP" sz="1200" dirty="0">
                <a:latin typeface="游ゴシック" panose="020B0400000000000000" pitchFamily="50" charset="-128"/>
                <a:ea typeface="游ゴシック" panose="020B0400000000000000" pitchFamily="50" charset="-128"/>
              </a:rPr>
              <a:t> </a:t>
            </a:r>
            <a:r>
              <a:rPr lang="ja-JP" altLang="en-US" sz="1200" dirty="0">
                <a:latin typeface="游ゴシック" panose="020B0400000000000000" pitchFamily="50" charset="-128"/>
                <a:ea typeface="游ゴシック" panose="020B0400000000000000" pitchFamily="50" charset="-128"/>
              </a:rPr>
              <a:t>をご参照ください。</a:t>
            </a:r>
            <a:endParaRPr lang="en-US" altLang="ja-JP" sz="1200" dirty="0">
              <a:latin typeface="游ゴシック" panose="020B0400000000000000" pitchFamily="50" charset="-128"/>
              <a:ea typeface="游ゴシック" panose="020B0400000000000000" pitchFamily="50" charset="-128"/>
            </a:endParaRPr>
          </a:p>
          <a:p>
            <a:pPr marL="0" indent="0">
              <a:buNone/>
            </a:pPr>
            <a:endParaRPr lang="en-US" altLang="ja-JP" sz="1200" dirty="0">
              <a:latin typeface="游ゴシック" panose="020B0400000000000000" pitchFamily="50" charset="-128"/>
              <a:ea typeface="游ゴシック" panose="020B0400000000000000" pitchFamily="50" charset="-128"/>
            </a:endParaRPr>
          </a:p>
          <a:p>
            <a:pPr marL="0" indent="0">
              <a:buNone/>
            </a:pPr>
            <a:r>
              <a:rPr kumimoji="1" lang="ja-JP" altLang="en-US" sz="1300" dirty="0">
                <a:latin typeface="游ゴシック" panose="020B0400000000000000" pitchFamily="50" charset="-128"/>
                <a:ea typeface="游ゴシック" panose="020B0400000000000000" pitchFamily="50" charset="-128"/>
              </a:rPr>
              <a:t>■本番</a:t>
            </a:r>
            <a:r>
              <a:rPr kumimoji="1" lang="en-US" altLang="ja-JP" sz="1300" dirty="0">
                <a:latin typeface="游ゴシック" panose="020B0400000000000000" pitchFamily="50" charset="-128"/>
                <a:ea typeface="游ゴシック" panose="020B0400000000000000" pitchFamily="50" charset="-128"/>
              </a:rPr>
              <a:t>URL</a:t>
            </a:r>
            <a:r>
              <a:rPr kumimoji="1" lang="ja-JP" altLang="en-US" sz="1300" dirty="0">
                <a:latin typeface="游ゴシック" panose="020B0400000000000000" pitchFamily="50" charset="-128"/>
                <a:ea typeface="游ゴシック" panose="020B0400000000000000" pitchFamily="50" charset="-128"/>
              </a:rPr>
              <a:t>発行依頼</a:t>
            </a:r>
            <a:endParaRPr lang="en-US" altLang="ja-JP" sz="1300" dirty="0">
              <a:latin typeface="游ゴシック" panose="020B0400000000000000" pitchFamily="50" charset="-128"/>
              <a:ea typeface="游ゴシック" panose="020B0400000000000000" pitchFamily="50" charset="-128"/>
            </a:endParaRPr>
          </a:p>
          <a:p>
            <a:pPr marL="0" indent="0">
              <a:buNone/>
            </a:pPr>
            <a:r>
              <a:rPr lang="en-US" altLang="ja-JP" sz="1300" dirty="0">
                <a:latin typeface="游ゴシック" panose="020B0400000000000000" pitchFamily="50" charset="-128"/>
                <a:ea typeface="游ゴシック" panose="020B0400000000000000" pitchFamily="50" charset="-128"/>
              </a:rPr>
              <a:t>    </a:t>
            </a:r>
            <a:r>
              <a:rPr lang="ja-JP" altLang="en-US" sz="1200" dirty="0">
                <a:latin typeface="游ゴシック" panose="020B0400000000000000" pitchFamily="50" charset="-128"/>
                <a:ea typeface="游ゴシック" panose="020B0400000000000000" pitchFamily="50" charset="-128"/>
              </a:rPr>
              <a:t>日経</a:t>
            </a:r>
            <a:r>
              <a:rPr lang="en-US" altLang="ja-JP" sz="1200" dirty="0">
                <a:latin typeface="游ゴシック" panose="020B0400000000000000" pitchFamily="50" charset="-128"/>
                <a:ea typeface="游ゴシック" panose="020B0400000000000000" pitchFamily="50" charset="-128"/>
              </a:rPr>
              <a:t>BP</a:t>
            </a:r>
            <a:r>
              <a:rPr lang="ja-JP" altLang="en-US" sz="1200" dirty="0">
                <a:latin typeface="游ゴシック" panose="020B0400000000000000" pitchFamily="50" charset="-128"/>
                <a:ea typeface="游ゴシック" panose="020B0400000000000000" pitchFamily="50" charset="-128"/>
              </a:rPr>
              <a:t>　メディアビジネス推進部 ネイティブタイアップ担当　✉ </a:t>
            </a:r>
            <a:r>
              <a:rPr lang="en-US" altLang="ja-JP" sz="1200" dirty="0">
                <a:latin typeface="游ゴシック" panose="020B0400000000000000" pitchFamily="50" charset="-128"/>
                <a:ea typeface="游ゴシック" panose="020B0400000000000000" pitchFamily="50" charset="-128"/>
                <a:hlinkClick r:id="rId3"/>
              </a:rPr>
              <a:t>nxt-ntv@nikkeibp.co.jp</a:t>
            </a:r>
            <a:r>
              <a:rPr lang="en-US" altLang="ja-JP" sz="1200" dirty="0">
                <a:latin typeface="游ゴシック" panose="020B0400000000000000" pitchFamily="50" charset="-128"/>
                <a:ea typeface="游ゴシック" panose="020B0400000000000000" pitchFamily="50" charset="-128"/>
              </a:rPr>
              <a:t> </a:t>
            </a:r>
            <a:r>
              <a:rPr lang="ja-JP" altLang="en-US" sz="1200" dirty="0">
                <a:latin typeface="游ゴシック" panose="020B0400000000000000" pitchFamily="50" charset="-128"/>
                <a:ea typeface="游ゴシック" panose="020B0400000000000000" pitchFamily="50" charset="-128"/>
              </a:rPr>
              <a:t>へご確認ください。</a:t>
            </a:r>
            <a:endParaRPr lang="en-US" altLang="ja-JP" sz="1200" dirty="0">
              <a:latin typeface="游ゴシック" panose="020B0400000000000000" pitchFamily="50" charset="-128"/>
              <a:ea typeface="游ゴシック" panose="020B0400000000000000" pitchFamily="50" charset="-128"/>
            </a:endParaRPr>
          </a:p>
          <a:p>
            <a:pPr marL="0" indent="0">
              <a:buNone/>
            </a:pPr>
            <a:endParaRPr lang="en-US" altLang="ja-JP" sz="1200" dirty="0">
              <a:latin typeface="游ゴシック" panose="020B0400000000000000" pitchFamily="50" charset="-128"/>
              <a:ea typeface="游ゴシック" panose="020B0400000000000000" pitchFamily="50" charset="-128"/>
            </a:endParaRPr>
          </a:p>
          <a:p>
            <a:pPr marL="0" indent="0">
              <a:buNone/>
            </a:pPr>
            <a:r>
              <a:rPr lang="ja-JP" altLang="en-US" sz="1300" dirty="0">
                <a:latin typeface="游ゴシック" panose="020B0400000000000000" pitchFamily="50" charset="-128"/>
                <a:ea typeface="游ゴシック" panose="020B0400000000000000" pitchFamily="50" charset="-128"/>
              </a:rPr>
              <a:t>■素材納品先</a:t>
            </a:r>
            <a:endParaRPr lang="en-US" altLang="ja-JP" sz="1300" dirty="0">
              <a:latin typeface="游ゴシック" panose="020B0400000000000000" pitchFamily="50" charset="-128"/>
              <a:ea typeface="游ゴシック" panose="020B0400000000000000" pitchFamily="50" charset="-128"/>
            </a:endParaRPr>
          </a:p>
          <a:p>
            <a:pPr marL="0" indent="0">
              <a:buNone/>
            </a:pPr>
            <a:r>
              <a:rPr lang="ja-JP" altLang="en-US" sz="1300" dirty="0">
                <a:latin typeface="游ゴシック" panose="020B0400000000000000" pitchFamily="50" charset="-128"/>
                <a:ea typeface="游ゴシック" panose="020B0400000000000000" pitchFamily="50" charset="-128"/>
              </a:rPr>
              <a:t>　以下素材を広告主様確認が完了した完全原稿で納品ください。</a:t>
            </a:r>
          </a:p>
          <a:p>
            <a:pPr marL="0" indent="0">
              <a:buNone/>
            </a:pPr>
            <a:r>
              <a:rPr lang="ja-JP" altLang="en-US" sz="1100" dirty="0">
                <a:latin typeface="游ゴシック" panose="020B0400000000000000" pitchFamily="50" charset="-128"/>
                <a:ea typeface="游ゴシック" panose="020B0400000000000000" pitchFamily="50" charset="-128"/>
              </a:rPr>
              <a:t>　メールタイトルを「</a:t>
            </a:r>
            <a:r>
              <a:rPr lang="en-US" altLang="ja-JP" sz="1100" b="1" dirty="0">
                <a:solidFill>
                  <a:schemeClr val="tx2">
                    <a:lumMod val="60000"/>
                    <a:lumOff val="40000"/>
                  </a:schemeClr>
                </a:solidFill>
                <a:latin typeface="游ゴシック" panose="020B0400000000000000" pitchFamily="50" charset="-128"/>
                <a:ea typeface="游ゴシック" panose="020B0400000000000000" pitchFamily="50" charset="-128"/>
              </a:rPr>
              <a:t>【</a:t>
            </a:r>
            <a:r>
              <a:rPr lang="ja-JP" altLang="en-US" sz="1100" b="1" dirty="0">
                <a:solidFill>
                  <a:schemeClr val="tx2">
                    <a:lumMod val="60000"/>
                    <a:lumOff val="40000"/>
                  </a:schemeClr>
                </a:solidFill>
                <a:latin typeface="游ゴシック" panose="020B0400000000000000" pitchFamily="50" charset="-128"/>
                <a:ea typeface="游ゴシック" panose="020B0400000000000000" pitchFamily="50" charset="-128"/>
              </a:rPr>
              <a:t>投稿依頼</a:t>
            </a:r>
            <a:r>
              <a:rPr lang="en-US" altLang="ja-JP" sz="1100" b="1" dirty="0">
                <a:solidFill>
                  <a:schemeClr val="tx2">
                    <a:lumMod val="60000"/>
                    <a:lumOff val="40000"/>
                  </a:schemeClr>
                </a:solidFill>
                <a:latin typeface="游ゴシック" panose="020B0400000000000000" pitchFamily="50" charset="-128"/>
                <a:ea typeface="游ゴシック" panose="020B0400000000000000" pitchFamily="50" charset="-128"/>
              </a:rPr>
              <a:t>】</a:t>
            </a:r>
            <a:r>
              <a:rPr lang="ja-JP" altLang="en-US" sz="1100" b="1" dirty="0">
                <a:solidFill>
                  <a:schemeClr val="tx2">
                    <a:lumMod val="60000"/>
                    <a:lumOff val="40000"/>
                  </a:schemeClr>
                </a:solidFill>
                <a:latin typeface="游ゴシック" panose="020B0400000000000000" pitchFamily="50" charset="-128"/>
                <a:ea typeface="游ゴシック" panose="020B0400000000000000" pitchFamily="50" charset="-128"/>
              </a:rPr>
              <a:t>案件番号：掲載期間：日経クロステック ネイティブ（カテゴリー）：広告主名：案件名</a:t>
            </a:r>
            <a:r>
              <a:rPr lang="ja-JP" altLang="en-US" sz="1100" dirty="0">
                <a:latin typeface="游ゴシック" panose="020B0400000000000000" pitchFamily="50" charset="-128"/>
                <a:ea typeface="游ゴシック" panose="020B0400000000000000" pitchFamily="50" charset="-128"/>
              </a:rPr>
              <a:t>」として</a:t>
            </a:r>
            <a:endParaRPr lang="en-US" altLang="ja-JP" sz="1100" dirty="0">
              <a:latin typeface="游ゴシック" panose="020B0400000000000000" pitchFamily="50" charset="-128"/>
              <a:ea typeface="游ゴシック" panose="020B0400000000000000" pitchFamily="50" charset="-128"/>
            </a:endParaRPr>
          </a:p>
          <a:p>
            <a:pPr marL="0" indent="0">
              <a:buNone/>
            </a:pPr>
            <a:r>
              <a:rPr lang="ja-JP" altLang="en-US" sz="1300" dirty="0">
                <a:latin typeface="游ゴシック" panose="020B0400000000000000" pitchFamily="50" charset="-128"/>
                <a:ea typeface="游ゴシック" panose="020B0400000000000000" pitchFamily="50" charset="-128"/>
              </a:rPr>
              <a:t>　・テキスト原稿と指示書（</a:t>
            </a:r>
            <a:r>
              <a:rPr lang="en-US" altLang="ja-JP" sz="1300" dirty="0">
                <a:latin typeface="游ゴシック" panose="020B0400000000000000" pitchFamily="50" charset="-128"/>
                <a:ea typeface="游ゴシック" panose="020B0400000000000000" pitchFamily="50" charset="-128"/>
              </a:rPr>
              <a:t>WORD</a:t>
            </a:r>
            <a:r>
              <a:rPr lang="ja-JP" altLang="en-US" sz="1300" dirty="0">
                <a:latin typeface="游ゴシック" panose="020B0400000000000000" pitchFamily="50" charset="-128"/>
                <a:ea typeface="游ゴシック" panose="020B0400000000000000" pitchFamily="50" charset="-128"/>
              </a:rPr>
              <a:t>原稿）</a:t>
            </a:r>
          </a:p>
          <a:p>
            <a:pPr marL="0" indent="0">
              <a:buNone/>
            </a:pPr>
            <a:r>
              <a:rPr lang="ja-JP" altLang="en-US" sz="1300" dirty="0">
                <a:latin typeface="游ゴシック" panose="020B0400000000000000" pitchFamily="50" charset="-128"/>
                <a:ea typeface="游ゴシック" panose="020B0400000000000000" pitchFamily="50" charset="-128"/>
              </a:rPr>
              <a:t>　・画像データ</a:t>
            </a:r>
            <a:endParaRPr lang="en-US" altLang="ja-JP" sz="1300" dirty="0">
              <a:latin typeface="游ゴシック" panose="020B0400000000000000" pitchFamily="50" charset="-128"/>
              <a:ea typeface="游ゴシック" panose="020B0400000000000000" pitchFamily="50" charset="-128"/>
            </a:endParaRPr>
          </a:p>
          <a:p>
            <a:pPr marL="0" indent="0">
              <a:buNone/>
            </a:pPr>
            <a:r>
              <a:rPr lang="ja-JP" altLang="en-US" sz="1300" dirty="0">
                <a:latin typeface="游ゴシック" panose="020B0400000000000000" pitchFamily="50" charset="-128"/>
                <a:ea typeface="游ゴシック" panose="020B0400000000000000" pitchFamily="50" charset="-128"/>
              </a:rPr>
              <a:t>　・クリックカウント対象表</a:t>
            </a:r>
            <a:endParaRPr lang="en-US" altLang="ja-JP" sz="1300" dirty="0">
              <a:latin typeface="游ゴシック" panose="020B0400000000000000" pitchFamily="50" charset="-128"/>
              <a:ea typeface="游ゴシック" panose="020B0400000000000000" pitchFamily="50" charset="-128"/>
            </a:endParaRPr>
          </a:p>
          <a:p>
            <a:pPr marL="0" indent="0">
              <a:buNone/>
            </a:pPr>
            <a:r>
              <a:rPr lang="en-US" altLang="ja-JP" sz="1300" dirty="0">
                <a:latin typeface="游ゴシック" panose="020B0400000000000000" pitchFamily="50" charset="-128"/>
                <a:ea typeface="游ゴシック" panose="020B0400000000000000" pitchFamily="50" charset="-128"/>
              </a:rPr>
              <a:t>    </a:t>
            </a:r>
            <a:r>
              <a:rPr lang="ja-JP" altLang="en-US" sz="1200" dirty="0">
                <a:latin typeface="游ゴシック" panose="020B0400000000000000" pitchFamily="50" charset="-128"/>
                <a:ea typeface="游ゴシック" panose="020B0400000000000000" pitchFamily="50" charset="-128"/>
              </a:rPr>
              <a:t>日経</a:t>
            </a:r>
            <a:r>
              <a:rPr lang="en-US" altLang="ja-JP" sz="1200" dirty="0">
                <a:latin typeface="游ゴシック" panose="020B0400000000000000" pitchFamily="50" charset="-128"/>
                <a:ea typeface="游ゴシック" panose="020B0400000000000000" pitchFamily="50" charset="-128"/>
              </a:rPr>
              <a:t>BP</a:t>
            </a:r>
            <a:r>
              <a:rPr lang="ja-JP" altLang="en-US" sz="1200" dirty="0">
                <a:latin typeface="游ゴシック" panose="020B0400000000000000" pitchFamily="50" charset="-128"/>
                <a:ea typeface="游ゴシック" panose="020B0400000000000000" pitchFamily="50" charset="-128"/>
              </a:rPr>
              <a:t>メディアビジネス推進部 ネイティブタイアップ担当　✉ </a:t>
            </a:r>
            <a:r>
              <a:rPr lang="en-US" altLang="ja-JP" sz="1200" dirty="0">
                <a:latin typeface="游ゴシック" panose="020B0400000000000000" pitchFamily="50" charset="-128"/>
                <a:ea typeface="游ゴシック" panose="020B0400000000000000" pitchFamily="50" charset="-128"/>
                <a:hlinkClick r:id="rId3"/>
              </a:rPr>
              <a:t>nxt-ntv@nikkeibp.co.jp</a:t>
            </a:r>
            <a:r>
              <a:rPr lang="ja-JP" altLang="en-US" sz="1200" dirty="0">
                <a:latin typeface="游ゴシック" panose="020B0400000000000000" pitchFamily="50" charset="-128"/>
                <a:ea typeface="游ゴシック" panose="020B0400000000000000" pitchFamily="50" charset="-128"/>
              </a:rPr>
              <a:t> へ納品ください。</a:t>
            </a:r>
            <a:endParaRPr lang="en-US" altLang="ja-JP" sz="1200" dirty="0">
              <a:latin typeface="游ゴシック" panose="020B0400000000000000" pitchFamily="50" charset="-128"/>
              <a:ea typeface="游ゴシック" panose="020B0400000000000000" pitchFamily="50" charset="-128"/>
            </a:endParaRPr>
          </a:p>
          <a:p>
            <a:pPr marL="0" indent="0">
              <a:buNone/>
            </a:pPr>
            <a:endParaRPr lang="en-US" altLang="ja-JP" sz="1200" dirty="0">
              <a:latin typeface="游ゴシック" panose="020B0400000000000000" pitchFamily="50" charset="-128"/>
              <a:ea typeface="游ゴシック" panose="020B0400000000000000" pitchFamily="50" charset="-128"/>
            </a:endParaRPr>
          </a:p>
          <a:p>
            <a:pPr marL="0" indent="0">
              <a:buNone/>
            </a:pPr>
            <a:r>
              <a:rPr kumimoji="1" lang="ja-JP" altLang="en-US" sz="1300" dirty="0">
                <a:latin typeface="游ゴシック" panose="020B0400000000000000" pitchFamily="50" charset="-128"/>
                <a:ea typeface="游ゴシック" panose="020B0400000000000000" pitchFamily="50" charset="-128"/>
              </a:rPr>
              <a:t>■サイト内クリックカウント発行依頼</a:t>
            </a:r>
            <a:endParaRPr kumimoji="1" lang="en-US" altLang="ja-JP" sz="1300" dirty="0">
              <a:latin typeface="游ゴシック" panose="020B0400000000000000" pitchFamily="50" charset="-128"/>
              <a:ea typeface="游ゴシック" panose="020B0400000000000000" pitchFamily="50" charset="-128"/>
            </a:endParaRPr>
          </a:p>
          <a:p>
            <a:pPr marL="0" indent="0">
              <a:buNone/>
            </a:pPr>
            <a:r>
              <a:rPr lang="ja-JP" altLang="en-US" sz="1200" dirty="0">
                <a:latin typeface="游ゴシック" panose="020B0400000000000000" pitchFamily="50" charset="-128"/>
                <a:ea typeface="游ゴシック" panose="020B0400000000000000" pitchFamily="50" charset="-128"/>
              </a:rPr>
              <a:t>　必要事項を記入したクリックカウント対照表を添付して発行依頼のご連絡ください。</a:t>
            </a:r>
            <a:br>
              <a:rPr lang="ja-JP" altLang="en-US" sz="1200" dirty="0">
                <a:latin typeface="游ゴシック" panose="020B0400000000000000" pitchFamily="50" charset="-128"/>
                <a:ea typeface="游ゴシック" panose="020B0400000000000000" pitchFamily="50" charset="-128"/>
              </a:rPr>
            </a:br>
            <a:r>
              <a:rPr lang="ja-JP" altLang="en-US" sz="1200" dirty="0">
                <a:latin typeface="游ゴシック" panose="020B0400000000000000" pitchFamily="50" charset="-128"/>
                <a:ea typeface="游ゴシック" panose="020B0400000000000000" pitchFamily="50" charset="-128"/>
              </a:rPr>
              <a:t>　発行されたクリックカウント</a:t>
            </a:r>
            <a:r>
              <a:rPr lang="en-US" altLang="ja-JP" sz="1200" dirty="0">
                <a:latin typeface="游ゴシック" panose="020B0400000000000000" pitchFamily="50" charset="-128"/>
                <a:ea typeface="游ゴシック" panose="020B0400000000000000" pitchFamily="50" charset="-128"/>
              </a:rPr>
              <a:t>URL</a:t>
            </a:r>
            <a:r>
              <a:rPr lang="ja-JP" altLang="en-US" sz="1200" dirty="0">
                <a:latin typeface="游ゴシック" panose="020B0400000000000000" pitchFamily="50" charset="-128"/>
                <a:ea typeface="游ゴシック" panose="020B0400000000000000" pitchFamily="50" charset="-128"/>
              </a:rPr>
              <a:t>を該当箇所に反映いたします。</a:t>
            </a:r>
            <a:endParaRPr lang="en-US" altLang="ja-JP" sz="1200" dirty="0">
              <a:latin typeface="游ゴシック" panose="020B0400000000000000" pitchFamily="50" charset="-128"/>
              <a:ea typeface="游ゴシック" panose="020B0400000000000000" pitchFamily="50" charset="-128"/>
            </a:endParaRPr>
          </a:p>
          <a:p>
            <a:pPr marL="0" indent="0">
              <a:buNone/>
            </a:pPr>
            <a:r>
              <a:rPr lang="ja-JP" altLang="en-US" sz="1200" dirty="0">
                <a:latin typeface="游ゴシック" panose="020B0400000000000000" pitchFamily="50" charset="-128"/>
                <a:ea typeface="游ゴシック" panose="020B0400000000000000" pitchFamily="50" charset="-128"/>
              </a:rPr>
              <a:t>　お問合せ先：コミュニケーションコンパス　</a:t>
            </a:r>
            <a:r>
              <a:rPr kumimoji="1" lang="ja-JP" altLang="en-US" sz="1200" dirty="0">
                <a:latin typeface="游ゴシック" panose="020B0400000000000000" pitchFamily="50" charset="-128"/>
                <a:ea typeface="游ゴシック" panose="020B0400000000000000" pitchFamily="50" charset="-128"/>
              </a:rPr>
              <a:t>　　✉ </a:t>
            </a:r>
            <a:r>
              <a:rPr lang="en-US" altLang="ja-JP" sz="1200" dirty="0">
                <a:latin typeface="游ゴシック" panose="020B0400000000000000" pitchFamily="50" charset="-128"/>
                <a:ea typeface="游ゴシック" panose="020B0400000000000000" pitchFamily="50" charset="-128"/>
                <a:hlinkClick r:id="rId4"/>
              </a:rPr>
              <a:t>nouhin@nikkeibp.co.jp</a:t>
            </a:r>
            <a:r>
              <a:rPr lang="ja-JP" altLang="en-US" sz="1200" dirty="0">
                <a:latin typeface="游ゴシック" panose="020B0400000000000000" pitchFamily="50" charset="-128"/>
                <a:ea typeface="游ゴシック" panose="020B0400000000000000" pitchFamily="50" charset="-128"/>
              </a:rPr>
              <a:t>　　　</a:t>
            </a:r>
            <a:endParaRPr lang="en-US" altLang="ja-JP" sz="1200" dirty="0">
              <a:latin typeface="游ゴシック" panose="020B0400000000000000" pitchFamily="50" charset="-128"/>
              <a:ea typeface="游ゴシック" panose="020B0400000000000000" pitchFamily="50" charset="-128"/>
            </a:endParaRPr>
          </a:p>
          <a:p>
            <a:endParaRPr kumimoji="1" lang="en-US" altLang="ja-JP" sz="1200" dirty="0">
              <a:latin typeface="游ゴシック" panose="020B0400000000000000" pitchFamily="50" charset="-128"/>
              <a:ea typeface="游ゴシック" panose="020B0400000000000000" pitchFamily="50" charset="-128"/>
            </a:endParaRPr>
          </a:p>
          <a:p>
            <a:pPr marL="0" indent="0">
              <a:buNone/>
            </a:pPr>
            <a:endParaRPr lang="en-US" altLang="ja-JP" sz="1200" dirty="0">
              <a:latin typeface="游ゴシック" panose="020B0400000000000000" pitchFamily="50" charset="-128"/>
              <a:ea typeface="游ゴシック" panose="020B0400000000000000" pitchFamily="50" charset="-128"/>
            </a:endParaRPr>
          </a:p>
          <a:p>
            <a:pPr marL="0" indent="0">
              <a:buNone/>
            </a:pPr>
            <a:r>
              <a:rPr kumimoji="1" lang="ja-JP" altLang="en-US" sz="1300" dirty="0">
                <a:latin typeface="游ゴシック" panose="020B0400000000000000" pitchFamily="50" charset="-128"/>
                <a:ea typeface="游ゴシック" panose="020B0400000000000000" pitchFamily="50" charset="-128"/>
              </a:rPr>
              <a:t>■広告誘導枠入稿</a:t>
            </a:r>
            <a:endParaRPr kumimoji="1" lang="en-US" altLang="ja-JP" sz="1300" dirty="0">
              <a:latin typeface="游ゴシック" panose="020B0400000000000000" pitchFamily="50" charset="-128"/>
              <a:ea typeface="游ゴシック" panose="020B0400000000000000" pitchFamily="50" charset="-128"/>
            </a:endParaRPr>
          </a:p>
          <a:p>
            <a:pPr marL="0" indent="0">
              <a:buNone/>
            </a:pPr>
            <a:r>
              <a:rPr lang="ja-JP" altLang="en-US" sz="1200" dirty="0">
                <a:latin typeface="游ゴシック" panose="020B0400000000000000" pitchFamily="50" charset="-128"/>
                <a:ea typeface="游ゴシック" panose="020B0400000000000000" pitchFamily="50" charset="-128"/>
              </a:rPr>
              <a:t>　発注受領メールとともに　弊社業務推進部へご入稿ください。</a:t>
            </a:r>
            <a:endParaRPr lang="en-US" altLang="ja-JP" sz="1200" dirty="0">
              <a:latin typeface="游ゴシック" panose="020B0400000000000000" pitchFamily="50" charset="-128"/>
              <a:ea typeface="游ゴシック" panose="020B0400000000000000" pitchFamily="50" charset="-128"/>
            </a:endParaRPr>
          </a:p>
          <a:p>
            <a:pPr marL="0" indent="0">
              <a:buNone/>
            </a:pPr>
            <a:r>
              <a:rPr lang="ja-JP" altLang="en-US" sz="1200" dirty="0">
                <a:latin typeface="游ゴシック" panose="020B0400000000000000" pitchFamily="50" charset="-128"/>
                <a:ea typeface="游ゴシック" panose="020B0400000000000000" pitchFamily="50" charset="-128"/>
              </a:rPr>
              <a:t>　お問合せ先：日経</a:t>
            </a:r>
            <a:r>
              <a:rPr lang="en-US" altLang="ja-JP" sz="1200" dirty="0">
                <a:latin typeface="游ゴシック" panose="020B0400000000000000" pitchFamily="50" charset="-128"/>
                <a:ea typeface="游ゴシック" panose="020B0400000000000000" pitchFamily="50" charset="-128"/>
              </a:rPr>
              <a:t>BP</a:t>
            </a:r>
            <a:r>
              <a:rPr lang="ja-JP" altLang="en-US" sz="1200" dirty="0">
                <a:latin typeface="游ゴシック" panose="020B0400000000000000" pitchFamily="50" charset="-128"/>
                <a:ea typeface="游ゴシック" panose="020B0400000000000000" pitchFamily="50" charset="-128"/>
              </a:rPr>
              <a:t>　業務推進部　　 ✉ </a:t>
            </a:r>
            <a:r>
              <a:rPr lang="en-US" altLang="ja-JP" sz="1200" u="sng" dirty="0">
                <a:latin typeface="游ゴシック" panose="020B0400000000000000" pitchFamily="50" charset="-128"/>
                <a:ea typeface="游ゴシック" panose="020B0400000000000000" pitchFamily="50" charset="-128"/>
                <a:hlinkClick r:id="rId5"/>
              </a:rPr>
              <a:t>ts-box@nikkeibp.co.jp</a:t>
            </a:r>
            <a:r>
              <a:rPr kumimoji="1" lang="ja-JP" altLang="en-US" sz="1200" dirty="0">
                <a:latin typeface="游ゴシック" panose="020B0400000000000000" pitchFamily="50" charset="-128"/>
                <a:ea typeface="游ゴシック" panose="020B0400000000000000" pitchFamily="50" charset="-128"/>
              </a:rPr>
              <a:t>　</a:t>
            </a:r>
            <a:endParaRPr kumimoji="1" lang="en-US" altLang="ja-JP" sz="1200" dirty="0">
              <a:latin typeface="游ゴシック" panose="020B0400000000000000" pitchFamily="50" charset="-128"/>
              <a:ea typeface="游ゴシック" panose="020B0400000000000000" pitchFamily="50" charset="-128"/>
            </a:endParaRPr>
          </a:p>
        </p:txBody>
      </p:sp>
      <p:pic>
        <p:nvPicPr>
          <p:cNvPr id="10" name="Picture 2" descr="https://www.nikkeibp.co.jp/images/houjin/ad/2017/logo/NXT.png">
            <a:extLst>
              <a:ext uri="{FF2B5EF4-FFF2-40B4-BE49-F238E27FC236}">
                <a16:creationId xmlns:a16="http://schemas.microsoft.com/office/drawing/2014/main" id="{95A2A72B-3242-40CE-997A-D43EDD4A3B1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646504" y="408724"/>
            <a:ext cx="1258957" cy="2140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9227003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3DC975B6-DDC0-4C36-A178-E95B99CE2BA5}"/>
              </a:ext>
            </a:extLst>
          </p:cNvPr>
          <p:cNvSpPr>
            <a:spLocks noGrp="1"/>
          </p:cNvSpPr>
          <p:nvPr>
            <p:ph type="sldNum" sz="quarter" idx="12"/>
          </p:nvPr>
        </p:nvSpPr>
        <p:spPr/>
        <p:txBody>
          <a:bodyPr/>
          <a:lstStyle/>
          <a:p>
            <a:fld id="{F44BBF4E-D3A2-4DCA-9F57-CC6AF0EC048B}" type="slidenum">
              <a:rPr lang="en-US" smtClean="0"/>
              <a:t>36</a:t>
            </a:fld>
            <a:endParaRPr lang="en-US" dirty="0"/>
          </a:p>
        </p:txBody>
      </p:sp>
      <p:sp>
        <p:nvSpPr>
          <p:cNvPr id="3" name="テキスト ボックス 2">
            <a:extLst>
              <a:ext uri="{FF2B5EF4-FFF2-40B4-BE49-F238E27FC236}">
                <a16:creationId xmlns:a16="http://schemas.microsoft.com/office/drawing/2014/main" id="{6F20844A-7A6C-4547-AD99-7EF9E4999030}"/>
              </a:ext>
            </a:extLst>
          </p:cNvPr>
          <p:cNvSpPr txBox="1"/>
          <p:nvPr/>
        </p:nvSpPr>
        <p:spPr>
          <a:xfrm>
            <a:off x="1583633" y="4152974"/>
            <a:ext cx="5976731" cy="1077218"/>
          </a:xfrm>
          <a:prstGeom prst="rect">
            <a:avLst/>
          </a:prstGeom>
          <a:noFill/>
        </p:spPr>
        <p:txBody>
          <a:bodyPr wrap="square" rtlCol="0">
            <a:spAutoFit/>
          </a:bodyPr>
          <a:lstStyle/>
          <a:p>
            <a:pPr algn="ctr"/>
            <a:r>
              <a:rPr kumimoji="1" lang="ja-JP" altLang="en-US" sz="3200" b="1" dirty="0">
                <a:latin typeface="游ゴシック" panose="020B0400000000000000" pitchFamily="50" charset="-128"/>
                <a:ea typeface="游ゴシック" panose="020B0400000000000000" pitchFamily="50" charset="-128"/>
              </a:rPr>
              <a:t>日経クロストレンド</a:t>
            </a:r>
            <a:endParaRPr kumimoji="1" lang="en-US" altLang="ja-JP" sz="3200" b="1" dirty="0">
              <a:latin typeface="游ゴシック" panose="020B0400000000000000" pitchFamily="50" charset="-128"/>
              <a:ea typeface="游ゴシック" panose="020B0400000000000000" pitchFamily="50" charset="-128"/>
            </a:endParaRPr>
          </a:p>
          <a:p>
            <a:pPr algn="ctr"/>
            <a:r>
              <a:rPr kumimoji="1" lang="ja-JP" altLang="en-US" sz="3200" b="1" dirty="0">
                <a:latin typeface="游ゴシック" panose="020B0400000000000000" pitchFamily="50" charset="-128"/>
                <a:ea typeface="游ゴシック" panose="020B0400000000000000" pitchFamily="50" charset="-128"/>
              </a:rPr>
              <a:t>ネイティブタイアップ制作要綱</a:t>
            </a:r>
          </a:p>
        </p:txBody>
      </p:sp>
      <p:pic>
        <p:nvPicPr>
          <p:cNvPr id="2050" name="Picture 2" descr="https://www.nikkeibp.co.jp/images/houjin/ad/2017/logo/NXR.png">
            <a:extLst>
              <a:ext uri="{FF2B5EF4-FFF2-40B4-BE49-F238E27FC236}">
                <a16:creationId xmlns:a16="http://schemas.microsoft.com/office/drawing/2014/main" id="{EB18E57A-9308-4D74-986E-FE4332B47A5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83521" y="3136613"/>
            <a:ext cx="4176957" cy="5847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1054817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正方形/長方形 7">
            <a:extLst>
              <a:ext uri="{FF2B5EF4-FFF2-40B4-BE49-F238E27FC236}">
                <a16:creationId xmlns:a16="http://schemas.microsoft.com/office/drawing/2014/main" id="{5FC0B054-95FA-4073-AEE9-38E979F457EE}"/>
              </a:ext>
            </a:extLst>
          </p:cNvPr>
          <p:cNvSpPr/>
          <p:nvPr/>
        </p:nvSpPr>
        <p:spPr>
          <a:xfrm>
            <a:off x="579414" y="0"/>
            <a:ext cx="85344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9" name="正方形/長方形 58">
            <a:extLst>
              <a:ext uri="{FF2B5EF4-FFF2-40B4-BE49-F238E27FC236}">
                <a16:creationId xmlns:a16="http://schemas.microsoft.com/office/drawing/2014/main" id="{0DF893E0-7C4D-4403-A3B0-75ECFC83AE36}"/>
              </a:ext>
            </a:extLst>
          </p:cNvPr>
          <p:cNvSpPr/>
          <p:nvPr/>
        </p:nvSpPr>
        <p:spPr>
          <a:xfrm>
            <a:off x="981612" y="877042"/>
            <a:ext cx="4033342" cy="564247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0" name="正方形/長方形 59">
            <a:extLst>
              <a:ext uri="{FF2B5EF4-FFF2-40B4-BE49-F238E27FC236}">
                <a16:creationId xmlns:a16="http://schemas.microsoft.com/office/drawing/2014/main" id="{6ABDEACF-B15D-4AAF-AD51-2CE2D5147933}"/>
              </a:ext>
            </a:extLst>
          </p:cNvPr>
          <p:cNvSpPr/>
          <p:nvPr/>
        </p:nvSpPr>
        <p:spPr>
          <a:xfrm>
            <a:off x="5087188" y="1232107"/>
            <a:ext cx="3725912" cy="237599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1" name="正方形/長方形 60">
            <a:extLst>
              <a:ext uri="{FF2B5EF4-FFF2-40B4-BE49-F238E27FC236}">
                <a16:creationId xmlns:a16="http://schemas.microsoft.com/office/drawing/2014/main" id="{BD56F084-3E9F-4A96-8586-509D6AE2C1AE}"/>
              </a:ext>
            </a:extLst>
          </p:cNvPr>
          <p:cNvSpPr/>
          <p:nvPr/>
        </p:nvSpPr>
        <p:spPr>
          <a:xfrm>
            <a:off x="5106368" y="3802327"/>
            <a:ext cx="3725912" cy="237599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タイトル 6">
            <a:extLst>
              <a:ext uri="{FF2B5EF4-FFF2-40B4-BE49-F238E27FC236}">
                <a16:creationId xmlns:a16="http://schemas.microsoft.com/office/drawing/2014/main" id="{CC0C1541-7417-4C57-B1B9-33BC7CFD064A}"/>
              </a:ext>
            </a:extLst>
          </p:cNvPr>
          <p:cNvSpPr>
            <a:spLocks noGrp="1"/>
          </p:cNvSpPr>
          <p:nvPr>
            <p:ph type="title"/>
          </p:nvPr>
        </p:nvSpPr>
        <p:spPr>
          <a:xfrm>
            <a:off x="825826" y="255364"/>
            <a:ext cx="6707088" cy="528407"/>
          </a:xfrm>
        </p:spPr>
        <p:txBody>
          <a:bodyPr>
            <a:normAutofit/>
          </a:bodyPr>
          <a:lstStyle/>
          <a:p>
            <a:r>
              <a:rPr lang="ja-JP" altLang="en-US" sz="2400" b="1">
                <a:latin typeface="游ゴシック" panose="020B0400000000000000" pitchFamily="50" charset="-128"/>
                <a:ea typeface="游ゴシック" panose="020B0400000000000000" pitchFamily="50" charset="-128"/>
              </a:rPr>
              <a:t>１</a:t>
            </a:r>
            <a:r>
              <a:rPr lang="en-US" altLang="ja-JP" sz="2400" b="1" dirty="0">
                <a:latin typeface="游ゴシック" panose="020B0400000000000000" pitchFamily="50" charset="-128"/>
                <a:ea typeface="游ゴシック" panose="020B0400000000000000" pitchFamily="50" charset="-128"/>
              </a:rPr>
              <a:t>. </a:t>
            </a:r>
            <a:r>
              <a:rPr lang="ja-JP" altLang="en-US" sz="2400" b="1">
                <a:latin typeface="游ゴシック" panose="020B0400000000000000" pitchFamily="50" charset="-128"/>
                <a:ea typeface="游ゴシック" panose="020B0400000000000000" pitchFamily="50" charset="-128"/>
              </a:rPr>
              <a:t>仕様全体</a:t>
            </a:r>
          </a:p>
        </p:txBody>
      </p:sp>
      <p:cxnSp>
        <p:nvCxnSpPr>
          <p:cNvPr id="9" name="直線コネクタ 8">
            <a:extLst>
              <a:ext uri="{FF2B5EF4-FFF2-40B4-BE49-F238E27FC236}">
                <a16:creationId xmlns:a16="http://schemas.microsoft.com/office/drawing/2014/main" id="{62FA6055-BFCD-4350-91F2-F8ACE5A8399A}"/>
              </a:ext>
            </a:extLst>
          </p:cNvPr>
          <p:cNvCxnSpPr>
            <a:cxnSpLocks/>
          </p:cNvCxnSpPr>
          <p:nvPr/>
        </p:nvCxnSpPr>
        <p:spPr>
          <a:xfrm>
            <a:off x="10371978" y="1423994"/>
            <a:ext cx="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91A7DBA9-A344-4587-918A-83A301B2EA94}"/>
              </a:ext>
            </a:extLst>
          </p:cNvPr>
          <p:cNvCxnSpPr/>
          <p:nvPr/>
        </p:nvCxnSpPr>
        <p:spPr>
          <a:xfrm>
            <a:off x="839078" y="770519"/>
            <a:ext cx="8066383" cy="0"/>
          </a:xfrm>
          <a:prstGeom prst="line">
            <a:avLst/>
          </a:prstGeom>
          <a:ln w="19050">
            <a:solidFill>
              <a:srgbClr val="01C4D9"/>
            </a:solidFill>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C923667B-3B59-4FD8-8D7A-2CFE5AD76CC0}"/>
              </a:ext>
            </a:extLst>
          </p:cNvPr>
          <p:cNvCxnSpPr/>
          <p:nvPr/>
        </p:nvCxnSpPr>
        <p:spPr>
          <a:xfrm>
            <a:off x="839078" y="726028"/>
            <a:ext cx="8066383" cy="0"/>
          </a:xfrm>
          <a:prstGeom prst="line">
            <a:avLst/>
          </a:prstGeom>
          <a:ln w="19050">
            <a:solidFill>
              <a:srgbClr val="B8B6C3"/>
            </a:solidFill>
          </a:ln>
        </p:spPr>
        <p:style>
          <a:lnRef idx="1">
            <a:schemeClr val="accent1"/>
          </a:lnRef>
          <a:fillRef idx="0">
            <a:schemeClr val="accent1"/>
          </a:fillRef>
          <a:effectRef idx="0">
            <a:schemeClr val="accent1"/>
          </a:effectRef>
          <a:fontRef idx="minor">
            <a:schemeClr val="tx1"/>
          </a:fontRef>
        </p:style>
      </p:cxnSp>
      <p:cxnSp>
        <p:nvCxnSpPr>
          <p:cNvPr id="26" name="直線コネクタ 25">
            <a:extLst>
              <a:ext uri="{FF2B5EF4-FFF2-40B4-BE49-F238E27FC236}">
                <a16:creationId xmlns:a16="http://schemas.microsoft.com/office/drawing/2014/main" id="{586BDB9F-DEDD-4406-8130-A981D91FEC8F}"/>
              </a:ext>
            </a:extLst>
          </p:cNvPr>
          <p:cNvCxnSpPr/>
          <p:nvPr/>
        </p:nvCxnSpPr>
        <p:spPr>
          <a:xfrm>
            <a:off x="839078" y="807922"/>
            <a:ext cx="8066383" cy="0"/>
          </a:xfrm>
          <a:prstGeom prst="line">
            <a:avLst/>
          </a:prstGeom>
          <a:ln w="19050">
            <a:solidFill>
              <a:srgbClr val="00A7C9"/>
            </a:solidFill>
          </a:ln>
        </p:spPr>
        <p:style>
          <a:lnRef idx="1">
            <a:schemeClr val="accent1"/>
          </a:lnRef>
          <a:fillRef idx="0">
            <a:schemeClr val="accent1"/>
          </a:fillRef>
          <a:effectRef idx="0">
            <a:schemeClr val="accent1"/>
          </a:effectRef>
          <a:fontRef idx="minor">
            <a:schemeClr val="tx1"/>
          </a:fontRef>
        </p:style>
      </p:cxnSp>
      <p:sp>
        <p:nvSpPr>
          <p:cNvPr id="31" name="正方形/長方形 30">
            <a:extLst>
              <a:ext uri="{FF2B5EF4-FFF2-40B4-BE49-F238E27FC236}">
                <a16:creationId xmlns:a16="http://schemas.microsoft.com/office/drawing/2014/main" id="{F8650C8D-582C-4CCD-8D99-E3DF54C665A7}"/>
              </a:ext>
            </a:extLst>
          </p:cNvPr>
          <p:cNvSpPr/>
          <p:nvPr/>
        </p:nvSpPr>
        <p:spPr>
          <a:xfrm>
            <a:off x="1212425" y="5195795"/>
            <a:ext cx="3657645" cy="8816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b="1" dirty="0">
                <a:solidFill>
                  <a:schemeClr val="tx1"/>
                </a:solidFill>
                <a:latin typeface="游ゴシック" panose="020B0400000000000000" pitchFamily="50" charset="-128"/>
                <a:ea typeface="游ゴシック" panose="020B0400000000000000" pitchFamily="50" charset="-128"/>
              </a:rPr>
              <a:t>お問合せ</a:t>
            </a:r>
          </a:p>
        </p:txBody>
      </p:sp>
      <p:sp>
        <p:nvSpPr>
          <p:cNvPr id="34" name="正方形/長方形 33">
            <a:extLst>
              <a:ext uri="{FF2B5EF4-FFF2-40B4-BE49-F238E27FC236}">
                <a16:creationId xmlns:a16="http://schemas.microsoft.com/office/drawing/2014/main" id="{152E6FB3-9743-454E-A229-E6D1E4FA309D}"/>
              </a:ext>
            </a:extLst>
          </p:cNvPr>
          <p:cNvSpPr/>
          <p:nvPr/>
        </p:nvSpPr>
        <p:spPr>
          <a:xfrm>
            <a:off x="1105363" y="956029"/>
            <a:ext cx="3814845" cy="5505841"/>
          </a:xfrm>
          <a:prstGeom prst="rect">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8" name="スライド番号プレースホルダー 57">
            <a:extLst>
              <a:ext uri="{FF2B5EF4-FFF2-40B4-BE49-F238E27FC236}">
                <a16:creationId xmlns:a16="http://schemas.microsoft.com/office/drawing/2014/main" id="{980874A1-6CF0-49A5-B2DD-62AA19F9BB59}"/>
              </a:ext>
            </a:extLst>
          </p:cNvPr>
          <p:cNvSpPr>
            <a:spLocks noGrp="1"/>
          </p:cNvSpPr>
          <p:nvPr>
            <p:ph type="sldNum" sz="quarter" idx="12"/>
          </p:nvPr>
        </p:nvSpPr>
        <p:spPr/>
        <p:txBody>
          <a:bodyPr/>
          <a:lstStyle/>
          <a:p>
            <a:fld id="{F44BBF4E-D3A2-4DCA-9F57-CC6AF0EC048B}" type="slidenum">
              <a:rPr lang="en-US" smtClean="0"/>
              <a:t>37</a:t>
            </a:fld>
            <a:endParaRPr lang="en-US" dirty="0"/>
          </a:p>
        </p:txBody>
      </p:sp>
      <p:sp>
        <p:nvSpPr>
          <p:cNvPr id="62" name="正方形/長方形 61">
            <a:extLst>
              <a:ext uri="{FF2B5EF4-FFF2-40B4-BE49-F238E27FC236}">
                <a16:creationId xmlns:a16="http://schemas.microsoft.com/office/drawing/2014/main" id="{5C9D5F51-CB87-4659-87D8-355A9EB63FC0}"/>
              </a:ext>
            </a:extLst>
          </p:cNvPr>
          <p:cNvSpPr/>
          <p:nvPr/>
        </p:nvSpPr>
        <p:spPr>
          <a:xfrm>
            <a:off x="5200414" y="3882421"/>
            <a:ext cx="3537820" cy="22233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正方形/長方形 1">
            <a:extLst>
              <a:ext uri="{FF2B5EF4-FFF2-40B4-BE49-F238E27FC236}">
                <a16:creationId xmlns:a16="http://schemas.microsoft.com/office/drawing/2014/main" id="{738355C8-F710-4E25-8762-9006D8AB7AE3}"/>
              </a:ext>
            </a:extLst>
          </p:cNvPr>
          <p:cNvSpPr/>
          <p:nvPr/>
        </p:nvSpPr>
        <p:spPr>
          <a:xfrm>
            <a:off x="5210260" y="3882421"/>
            <a:ext cx="3527974" cy="255470"/>
          </a:xfrm>
          <a:prstGeom prst="rect">
            <a:avLst/>
          </a:prstGeom>
          <a:solidFill>
            <a:srgbClr val="3B5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900" b="1">
                <a:solidFill>
                  <a:schemeClr val="bg1"/>
                </a:solidFill>
                <a:latin typeface="游ゴシック" panose="020B0400000000000000" pitchFamily="50" charset="-128"/>
                <a:ea typeface="游ゴシック" panose="020B0400000000000000" pitchFamily="50" charset="-128"/>
              </a:rPr>
              <a:t>　　</a:t>
            </a:r>
            <a:r>
              <a:rPr kumimoji="1" lang="en-US" altLang="ja-JP" sz="900" b="1" dirty="0">
                <a:solidFill>
                  <a:schemeClr val="bg1"/>
                </a:solidFill>
                <a:latin typeface="游ゴシック" panose="020B0400000000000000" pitchFamily="50" charset="-128"/>
                <a:ea typeface="游ゴシック" panose="020B0400000000000000" pitchFamily="50" charset="-128"/>
              </a:rPr>
              <a:t>Facobook</a:t>
            </a:r>
            <a:r>
              <a:rPr kumimoji="1" lang="ja-JP" altLang="en-US" sz="900" b="1">
                <a:solidFill>
                  <a:schemeClr val="bg1"/>
                </a:solidFill>
                <a:latin typeface="游ゴシック" panose="020B0400000000000000" pitchFamily="50" charset="-128"/>
                <a:ea typeface="游ゴシック" panose="020B0400000000000000" pitchFamily="50" charset="-128"/>
              </a:rPr>
              <a:t>でシェア</a:t>
            </a:r>
          </a:p>
        </p:txBody>
      </p:sp>
      <p:pic>
        <p:nvPicPr>
          <p:cNvPr id="1026" name="Picture 2" descr="「facebook ロゴ」の画像検索結果">
            <a:extLst>
              <a:ext uri="{FF2B5EF4-FFF2-40B4-BE49-F238E27FC236}">
                <a16:creationId xmlns:a16="http://schemas.microsoft.com/office/drawing/2014/main" id="{BA4C1AB0-3103-44B0-A316-56C383FD323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45840" y="3922770"/>
            <a:ext cx="252000" cy="167808"/>
          </a:xfrm>
          <a:prstGeom prst="rect">
            <a:avLst/>
          </a:prstGeom>
          <a:noFill/>
          <a:extLst>
            <a:ext uri="{909E8E84-426E-40DD-AFC4-6F175D3DCCD1}">
              <a14:hiddenFill xmlns:a14="http://schemas.microsoft.com/office/drawing/2010/main">
                <a:solidFill>
                  <a:srgbClr val="FFFFFF"/>
                </a:solidFill>
              </a14:hiddenFill>
            </a:ext>
          </a:extLst>
        </p:spPr>
      </p:pic>
      <p:sp>
        <p:nvSpPr>
          <p:cNvPr id="42" name="正方形/長方形 41">
            <a:extLst>
              <a:ext uri="{FF2B5EF4-FFF2-40B4-BE49-F238E27FC236}">
                <a16:creationId xmlns:a16="http://schemas.microsoft.com/office/drawing/2014/main" id="{1A37DECB-43D6-4121-86AD-F32B6BE5BA4F}"/>
              </a:ext>
            </a:extLst>
          </p:cNvPr>
          <p:cNvSpPr/>
          <p:nvPr/>
        </p:nvSpPr>
        <p:spPr>
          <a:xfrm>
            <a:off x="5503005" y="4398723"/>
            <a:ext cx="1887818" cy="1082067"/>
          </a:xfrm>
          <a:prstGeom prst="rect">
            <a:avLst/>
          </a:prstGeom>
          <a:solidFill>
            <a:srgbClr val="DBF2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00">
                <a:solidFill>
                  <a:schemeClr val="tx1"/>
                </a:solidFill>
                <a:latin typeface="游ゴシック" panose="020B0400000000000000" pitchFamily="50" charset="-128"/>
                <a:ea typeface="游ゴシック" panose="020B0400000000000000" pitchFamily="50" charset="-128"/>
              </a:rPr>
              <a:t>代表画像中</a:t>
            </a:r>
          </a:p>
        </p:txBody>
      </p:sp>
      <p:sp>
        <p:nvSpPr>
          <p:cNvPr id="43" name="正方形/長方形 42">
            <a:extLst>
              <a:ext uri="{FF2B5EF4-FFF2-40B4-BE49-F238E27FC236}">
                <a16:creationId xmlns:a16="http://schemas.microsoft.com/office/drawing/2014/main" id="{EDCA266B-6D45-438E-B60F-899BC18F9CCE}"/>
              </a:ext>
            </a:extLst>
          </p:cNvPr>
          <p:cNvSpPr/>
          <p:nvPr/>
        </p:nvSpPr>
        <p:spPr>
          <a:xfrm>
            <a:off x="5503005" y="5480790"/>
            <a:ext cx="1887818" cy="330893"/>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en-US" altLang="ja-JP" sz="700" dirty="0">
                <a:solidFill>
                  <a:schemeClr val="tx1"/>
                </a:solidFill>
                <a:latin typeface="游ゴシック" panose="020B0400000000000000" pitchFamily="50" charset="-128"/>
                <a:ea typeface="游ゴシック" panose="020B0400000000000000" pitchFamily="50" charset="-128"/>
              </a:rPr>
              <a:t>XTREND.NIKKEI.COM</a:t>
            </a:r>
          </a:p>
          <a:p>
            <a:r>
              <a:rPr kumimoji="1" lang="en-US" altLang="ja-JP" sz="900" dirty="0">
                <a:solidFill>
                  <a:schemeClr val="tx1"/>
                </a:solidFill>
                <a:latin typeface="游ゴシック" panose="020B0400000000000000" pitchFamily="50" charset="-128"/>
                <a:ea typeface="游ゴシック" panose="020B0400000000000000" pitchFamily="50" charset="-128"/>
              </a:rPr>
              <a:t>【PR】</a:t>
            </a:r>
            <a:r>
              <a:rPr kumimoji="1" lang="ja-JP" altLang="en-US" sz="900">
                <a:solidFill>
                  <a:schemeClr val="tx1"/>
                </a:solidFill>
                <a:latin typeface="游ゴシック" panose="020B0400000000000000" pitchFamily="50" charset="-128"/>
                <a:ea typeface="游ゴシック" panose="020B0400000000000000" pitchFamily="50" charset="-128"/>
              </a:rPr>
              <a:t>タイトル</a:t>
            </a:r>
          </a:p>
        </p:txBody>
      </p:sp>
      <p:sp>
        <p:nvSpPr>
          <p:cNvPr id="44" name="正方形/長方形 43">
            <a:extLst>
              <a:ext uri="{FF2B5EF4-FFF2-40B4-BE49-F238E27FC236}">
                <a16:creationId xmlns:a16="http://schemas.microsoft.com/office/drawing/2014/main" id="{1E5C73F3-4A8D-4F2F-89EF-E356971BB0A9}"/>
              </a:ext>
            </a:extLst>
          </p:cNvPr>
          <p:cNvSpPr/>
          <p:nvPr/>
        </p:nvSpPr>
        <p:spPr>
          <a:xfrm>
            <a:off x="5502458" y="4398723"/>
            <a:ext cx="1887818" cy="1412960"/>
          </a:xfrm>
          <a:prstGeom prst="rect">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45" name="Picture 2" descr="https://www.nikkeibp.co.jp/images/houjin/ad/2017/logo/NXR.png">
            <a:extLst>
              <a:ext uri="{FF2B5EF4-FFF2-40B4-BE49-F238E27FC236}">
                <a16:creationId xmlns:a16="http://schemas.microsoft.com/office/drawing/2014/main" id="{8420001C-82A2-4B2D-A67B-8064E30AB9D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90276" y="413057"/>
            <a:ext cx="1470991" cy="205939"/>
          </a:xfrm>
          <a:prstGeom prst="rect">
            <a:avLst/>
          </a:prstGeom>
          <a:noFill/>
          <a:extLst>
            <a:ext uri="{909E8E84-426E-40DD-AFC4-6F175D3DCCD1}">
              <a14:hiddenFill xmlns:a14="http://schemas.microsoft.com/office/drawing/2010/main">
                <a:solidFill>
                  <a:srgbClr val="FFFFFF"/>
                </a:solidFill>
              </a14:hiddenFill>
            </a:ext>
          </a:extLst>
        </p:spPr>
      </p:pic>
      <p:sp>
        <p:nvSpPr>
          <p:cNvPr id="28" name="正方形/長方形 27">
            <a:extLst>
              <a:ext uri="{FF2B5EF4-FFF2-40B4-BE49-F238E27FC236}">
                <a16:creationId xmlns:a16="http://schemas.microsoft.com/office/drawing/2014/main" id="{3BC644A5-A7E6-4EE7-AFA1-3592E7CD50D0}"/>
              </a:ext>
            </a:extLst>
          </p:cNvPr>
          <p:cNvSpPr/>
          <p:nvPr/>
        </p:nvSpPr>
        <p:spPr>
          <a:xfrm>
            <a:off x="1212425" y="1185921"/>
            <a:ext cx="3681629" cy="6266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en-US" altLang="ja-JP" sz="1200" b="1" dirty="0">
                <a:solidFill>
                  <a:schemeClr val="tx1"/>
                </a:solidFill>
                <a:latin typeface="游ゴシック" panose="020B0400000000000000" pitchFamily="50" charset="-128"/>
                <a:ea typeface="游ゴシック" panose="020B0400000000000000" pitchFamily="50" charset="-128"/>
              </a:rPr>
              <a:t>【PR】</a:t>
            </a:r>
            <a:r>
              <a:rPr kumimoji="1" lang="ja-JP" altLang="en-US" sz="1200" b="1" dirty="0">
                <a:solidFill>
                  <a:schemeClr val="tx1"/>
                </a:solidFill>
                <a:latin typeface="游ゴシック" panose="020B0400000000000000" pitchFamily="50" charset="-128"/>
                <a:ea typeface="游ゴシック" panose="020B0400000000000000" pitchFamily="50" charset="-128"/>
              </a:rPr>
              <a:t>タイトル</a:t>
            </a:r>
            <a:endParaRPr kumimoji="1" lang="en-US" altLang="ja-JP" sz="1200" b="1" dirty="0">
              <a:solidFill>
                <a:schemeClr val="tx1"/>
              </a:solidFill>
              <a:latin typeface="游ゴシック" panose="020B0400000000000000" pitchFamily="50" charset="-128"/>
              <a:ea typeface="游ゴシック" panose="020B0400000000000000" pitchFamily="50" charset="-128"/>
            </a:endParaRPr>
          </a:p>
          <a:p>
            <a:r>
              <a:rPr kumimoji="1" lang="ja-JP" altLang="en-US" sz="1100" b="1" dirty="0">
                <a:solidFill>
                  <a:schemeClr val="tx1"/>
                </a:solidFill>
                <a:latin typeface="游ゴシック" panose="020B0400000000000000" pitchFamily="50" charset="-128"/>
                <a:ea typeface="游ゴシック" panose="020B0400000000000000" pitchFamily="50" charset="-128"/>
              </a:rPr>
              <a:t>　</a:t>
            </a:r>
          </a:p>
        </p:txBody>
      </p:sp>
      <p:sp>
        <p:nvSpPr>
          <p:cNvPr id="30" name="正方形/長方形 29">
            <a:extLst>
              <a:ext uri="{FF2B5EF4-FFF2-40B4-BE49-F238E27FC236}">
                <a16:creationId xmlns:a16="http://schemas.microsoft.com/office/drawing/2014/main" id="{243B2B40-F0D5-4959-95F9-06A39D65F51F}"/>
              </a:ext>
            </a:extLst>
          </p:cNvPr>
          <p:cNvSpPr/>
          <p:nvPr/>
        </p:nvSpPr>
        <p:spPr>
          <a:xfrm>
            <a:off x="1226563" y="3496835"/>
            <a:ext cx="3657645" cy="14844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kumimoji="1" lang="en-US" altLang="ja-JP" sz="1200" b="1" dirty="0">
              <a:solidFill>
                <a:schemeClr val="tx1"/>
              </a:solidFill>
              <a:latin typeface="游ゴシック" panose="020B0400000000000000" pitchFamily="50" charset="-128"/>
              <a:ea typeface="游ゴシック" panose="020B0400000000000000" pitchFamily="50" charset="-128"/>
            </a:endParaRPr>
          </a:p>
          <a:p>
            <a:r>
              <a:rPr kumimoji="1" lang="ja-JP" altLang="en-US" sz="1200" b="1" dirty="0">
                <a:solidFill>
                  <a:schemeClr val="tx1"/>
                </a:solidFill>
                <a:latin typeface="游ゴシック" panose="020B0400000000000000" pitchFamily="50" charset="-128"/>
                <a:ea typeface="游ゴシック" panose="020B0400000000000000" pitchFamily="50" charset="-128"/>
              </a:rPr>
              <a:t>本文</a:t>
            </a:r>
          </a:p>
        </p:txBody>
      </p:sp>
      <p:sp>
        <p:nvSpPr>
          <p:cNvPr id="33" name="正方形/長方形 32">
            <a:extLst>
              <a:ext uri="{FF2B5EF4-FFF2-40B4-BE49-F238E27FC236}">
                <a16:creationId xmlns:a16="http://schemas.microsoft.com/office/drawing/2014/main" id="{ED9BD735-35B8-4E74-9868-8E5BFB7E90FB}"/>
              </a:ext>
            </a:extLst>
          </p:cNvPr>
          <p:cNvSpPr/>
          <p:nvPr/>
        </p:nvSpPr>
        <p:spPr>
          <a:xfrm>
            <a:off x="1247305" y="1872199"/>
            <a:ext cx="1615816" cy="2116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800" b="1" dirty="0">
                <a:solidFill>
                  <a:schemeClr val="tx1"/>
                </a:solidFill>
                <a:latin typeface="游ゴシック" panose="020B0400000000000000" pitchFamily="50" charset="-128"/>
                <a:ea typeface="游ゴシック" panose="020B0400000000000000" pitchFamily="50" charset="-128"/>
              </a:rPr>
              <a:t>公開日</a:t>
            </a:r>
          </a:p>
        </p:txBody>
      </p:sp>
      <p:sp>
        <p:nvSpPr>
          <p:cNvPr id="29" name="正方形/長方形 28">
            <a:extLst>
              <a:ext uri="{FF2B5EF4-FFF2-40B4-BE49-F238E27FC236}">
                <a16:creationId xmlns:a16="http://schemas.microsoft.com/office/drawing/2014/main" id="{3B27257E-9E17-42BD-B6FE-E21546B67E57}"/>
              </a:ext>
            </a:extLst>
          </p:cNvPr>
          <p:cNvSpPr/>
          <p:nvPr/>
        </p:nvSpPr>
        <p:spPr>
          <a:xfrm>
            <a:off x="3451321" y="3205664"/>
            <a:ext cx="1472313" cy="2411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kumimoji="1" lang="ja-JP" altLang="en-US" sz="1200" b="1" dirty="0">
                <a:solidFill>
                  <a:schemeClr val="tx1"/>
                </a:solidFill>
                <a:latin typeface="游ゴシック" panose="020B0400000000000000" pitchFamily="50" charset="-128"/>
                <a:ea typeface="游ゴシック" panose="020B0400000000000000" pitchFamily="50" charset="-128"/>
              </a:rPr>
              <a:t>協力：広告主名</a:t>
            </a:r>
          </a:p>
        </p:txBody>
      </p:sp>
      <p:pic>
        <p:nvPicPr>
          <p:cNvPr id="5" name="図 4">
            <a:extLst>
              <a:ext uri="{FF2B5EF4-FFF2-40B4-BE49-F238E27FC236}">
                <a16:creationId xmlns:a16="http://schemas.microsoft.com/office/drawing/2014/main" id="{160F0153-ED35-46BA-A522-7B608F2282E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79970" y="1317983"/>
            <a:ext cx="3558263" cy="2218555"/>
          </a:xfrm>
          <a:prstGeom prst="rect">
            <a:avLst/>
          </a:prstGeom>
        </p:spPr>
      </p:pic>
      <p:sp>
        <p:nvSpPr>
          <p:cNvPr id="6" name="正方形/長方形 5">
            <a:extLst>
              <a:ext uri="{FF2B5EF4-FFF2-40B4-BE49-F238E27FC236}">
                <a16:creationId xmlns:a16="http://schemas.microsoft.com/office/drawing/2014/main" id="{76C0977B-5C10-F167-2E03-90BD8A7694DF}"/>
              </a:ext>
            </a:extLst>
          </p:cNvPr>
          <p:cNvSpPr/>
          <p:nvPr/>
        </p:nvSpPr>
        <p:spPr bwMode="auto">
          <a:xfrm>
            <a:off x="1212425" y="2180218"/>
            <a:ext cx="3704355" cy="952525"/>
          </a:xfrm>
          <a:prstGeom prst="rect">
            <a:avLst/>
          </a:prstGeom>
          <a:solidFill>
            <a:schemeClr val="bg1"/>
          </a:solidFill>
          <a:ln w="9525" cap="flat" cmpd="sng" algn="ctr">
            <a:solidFill>
              <a:srgbClr val="998533"/>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200" b="1" i="0" strike="noStrike" cap="none" normalizeH="0" baseline="0" dirty="0">
                <a:ln>
                  <a:noFill/>
                </a:ln>
                <a:solidFill>
                  <a:schemeClr val="tx1"/>
                </a:solidFill>
                <a:latin typeface="游ゴシック" panose="020B0400000000000000" pitchFamily="50" charset="-128"/>
                <a:ea typeface="游ゴシック" panose="020B0400000000000000" pitchFamily="50" charset="-128"/>
              </a:rPr>
              <a:t>リード</a:t>
            </a:r>
          </a:p>
        </p:txBody>
      </p:sp>
      <p:grpSp>
        <p:nvGrpSpPr>
          <p:cNvPr id="3" name="グループ化 2">
            <a:extLst>
              <a:ext uri="{FF2B5EF4-FFF2-40B4-BE49-F238E27FC236}">
                <a16:creationId xmlns:a16="http://schemas.microsoft.com/office/drawing/2014/main" id="{FA5A223A-D00F-2CC6-2947-871BA2D69F2A}"/>
              </a:ext>
            </a:extLst>
          </p:cNvPr>
          <p:cNvGrpSpPr/>
          <p:nvPr/>
        </p:nvGrpSpPr>
        <p:grpSpPr>
          <a:xfrm>
            <a:off x="1212425" y="4490521"/>
            <a:ext cx="3681629" cy="755548"/>
            <a:chOff x="2673265" y="4479667"/>
            <a:chExt cx="4137330" cy="870924"/>
          </a:xfrm>
        </p:grpSpPr>
        <p:sp>
          <p:nvSpPr>
            <p:cNvPr id="11" name="波線 10">
              <a:extLst>
                <a:ext uri="{FF2B5EF4-FFF2-40B4-BE49-F238E27FC236}">
                  <a16:creationId xmlns:a16="http://schemas.microsoft.com/office/drawing/2014/main" id="{27E11C86-CD2D-5EDB-758D-C622A1B643F5}"/>
                </a:ext>
              </a:extLst>
            </p:cNvPr>
            <p:cNvSpPr/>
            <p:nvPr/>
          </p:nvSpPr>
          <p:spPr bwMode="auto">
            <a:xfrm>
              <a:off x="2685588" y="4479667"/>
              <a:ext cx="4105775" cy="870924"/>
            </a:xfrm>
            <a:prstGeom prst="wave">
              <a:avLst/>
            </a:prstGeom>
            <a:solidFill>
              <a:schemeClr val="bg1"/>
            </a:solidFill>
            <a:ln w="9525" cap="flat" cmpd="sng" algn="ctr">
              <a:solidFill>
                <a:schemeClr val="bg1">
                  <a:lumMod val="5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sng" strike="noStrike" cap="none" normalizeH="0" baseline="0">
                <a:ln>
                  <a:noFill/>
                </a:ln>
                <a:solidFill>
                  <a:schemeClr val="tx1"/>
                </a:solidFill>
                <a:effectLst/>
                <a:latin typeface="Arial" panose="020B0604020202020204" pitchFamily="34" charset="0"/>
                <a:ea typeface="ＭＳ Ｐゴシック" panose="020B0600070205080204" pitchFamily="50" charset="-128"/>
              </a:endParaRPr>
            </a:p>
          </p:txBody>
        </p:sp>
        <p:sp>
          <p:nvSpPr>
            <p:cNvPr id="13" name="正方形/長方形 12">
              <a:extLst>
                <a:ext uri="{FF2B5EF4-FFF2-40B4-BE49-F238E27FC236}">
                  <a16:creationId xmlns:a16="http://schemas.microsoft.com/office/drawing/2014/main" id="{93F74E92-87F7-D022-B4ED-A501232E2A08}"/>
                </a:ext>
              </a:extLst>
            </p:cNvPr>
            <p:cNvSpPr/>
            <p:nvPr/>
          </p:nvSpPr>
          <p:spPr>
            <a:xfrm>
              <a:off x="2673265" y="4584700"/>
              <a:ext cx="38745" cy="6731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正方形/長方形 13">
              <a:extLst>
                <a:ext uri="{FF2B5EF4-FFF2-40B4-BE49-F238E27FC236}">
                  <a16:creationId xmlns:a16="http://schemas.microsoft.com/office/drawing/2014/main" id="{7614BACD-4D84-1B69-8F69-65C91F53830F}"/>
                </a:ext>
              </a:extLst>
            </p:cNvPr>
            <p:cNvSpPr/>
            <p:nvPr/>
          </p:nvSpPr>
          <p:spPr>
            <a:xfrm>
              <a:off x="6771850" y="4597400"/>
              <a:ext cx="38745" cy="6731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Tree>
    <p:extLst>
      <p:ext uri="{BB962C8B-B14F-4D97-AF65-F5344CB8AC3E}">
        <p14:creationId xmlns:p14="http://schemas.microsoft.com/office/powerpoint/2010/main" val="166885239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正方形/長方形 7">
            <a:extLst>
              <a:ext uri="{FF2B5EF4-FFF2-40B4-BE49-F238E27FC236}">
                <a16:creationId xmlns:a16="http://schemas.microsoft.com/office/drawing/2014/main" id="{5FC0B054-95FA-4073-AEE9-38E979F457EE}"/>
              </a:ext>
            </a:extLst>
          </p:cNvPr>
          <p:cNvSpPr/>
          <p:nvPr/>
        </p:nvSpPr>
        <p:spPr>
          <a:xfrm>
            <a:off x="609600" y="0"/>
            <a:ext cx="85344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タイトル 6">
            <a:extLst>
              <a:ext uri="{FF2B5EF4-FFF2-40B4-BE49-F238E27FC236}">
                <a16:creationId xmlns:a16="http://schemas.microsoft.com/office/drawing/2014/main" id="{CC0C1541-7417-4C57-B1B9-33BC7CFD064A}"/>
              </a:ext>
            </a:extLst>
          </p:cNvPr>
          <p:cNvSpPr>
            <a:spLocks noGrp="1"/>
          </p:cNvSpPr>
          <p:nvPr>
            <p:ph type="title"/>
          </p:nvPr>
        </p:nvSpPr>
        <p:spPr>
          <a:xfrm>
            <a:off x="825826" y="255364"/>
            <a:ext cx="6707088" cy="528407"/>
          </a:xfrm>
        </p:spPr>
        <p:txBody>
          <a:bodyPr>
            <a:normAutofit/>
          </a:bodyPr>
          <a:lstStyle/>
          <a:p>
            <a:r>
              <a:rPr lang="en-US" altLang="ja-JP" sz="2400" b="1" dirty="0">
                <a:latin typeface="游ゴシック" panose="020B0400000000000000" pitchFamily="50" charset="-128"/>
                <a:ea typeface="游ゴシック" panose="020B0400000000000000" pitchFamily="50" charset="-128"/>
              </a:rPr>
              <a:t>2.</a:t>
            </a:r>
            <a:r>
              <a:rPr lang="ja-JP" altLang="en-US" sz="2400" b="1">
                <a:latin typeface="游ゴシック" panose="020B0400000000000000" pitchFamily="50" charset="-128"/>
                <a:ea typeface="游ゴシック" panose="020B0400000000000000" pitchFamily="50" charset="-128"/>
              </a:rPr>
              <a:t> 納品物</a:t>
            </a:r>
          </a:p>
        </p:txBody>
      </p:sp>
      <p:cxnSp>
        <p:nvCxnSpPr>
          <p:cNvPr id="9" name="直線コネクタ 8">
            <a:extLst>
              <a:ext uri="{FF2B5EF4-FFF2-40B4-BE49-F238E27FC236}">
                <a16:creationId xmlns:a16="http://schemas.microsoft.com/office/drawing/2014/main" id="{62FA6055-BFCD-4350-91F2-F8ACE5A8399A}"/>
              </a:ext>
            </a:extLst>
          </p:cNvPr>
          <p:cNvCxnSpPr>
            <a:cxnSpLocks/>
          </p:cNvCxnSpPr>
          <p:nvPr/>
        </p:nvCxnSpPr>
        <p:spPr>
          <a:xfrm>
            <a:off x="10371978" y="1423994"/>
            <a:ext cx="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91A7DBA9-A344-4587-918A-83A301B2EA94}"/>
              </a:ext>
            </a:extLst>
          </p:cNvPr>
          <p:cNvCxnSpPr/>
          <p:nvPr/>
        </p:nvCxnSpPr>
        <p:spPr>
          <a:xfrm>
            <a:off x="839078" y="770519"/>
            <a:ext cx="8066383" cy="0"/>
          </a:xfrm>
          <a:prstGeom prst="line">
            <a:avLst/>
          </a:prstGeom>
          <a:ln w="19050">
            <a:solidFill>
              <a:srgbClr val="01C4D9"/>
            </a:solidFill>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C923667B-3B59-4FD8-8D7A-2CFE5AD76CC0}"/>
              </a:ext>
            </a:extLst>
          </p:cNvPr>
          <p:cNvCxnSpPr/>
          <p:nvPr/>
        </p:nvCxnSpPr>
        <p:spPr>
          <a:xfrm>
            <a:off x="839078" y="726028"/>
            <a:ext cx="8066383" cy="0"/>
          </a:xfrm>
          <a:prstGeom prst="line">
            <a:avLst/>
          </a:prstGeom>
          <a:ln w="19050">
            <a:solidFill>
              <a:srgbClr val="B8B6C3"/>
            </a:solidFill>
          </a:ln>
        </p:spPr>
        <p:style>
          <a:lnRef idx="1">
            <a:schemeClr val="accent1"/>
          </a:lnRef>
          <a:fillRef idx="0">
            <a:schemeClr val="accent1"/>
          </a:fillRef>
          <a:effectRef idx="0">
            <a:schemeClr val="accent1"/>
          </a:effectRef>
          <a:fontRef idx="minor">
            <a:schemeClr val="tx1"/>
          </a:fontRef>
        </p:style>
      </p:cxnSp>
      <p:cxnSp>
        <p:nvCxnSpPr>
          <p:cNvPr id="26" name="直線コネクタ 25">
            <a:extLst>
              <a:ext uri="{FF2B5EF4-FFF2-40B4-BE49-F238E27FC236}">
                <a16:creationId xmlns:a16="http://schemas.microsoft.com/office/drawing/2014/main" id="{586BDB9F-DEDD-4406-8130-A981D91FEC8F}"/>
              </a:ext>
            </a:extLst>
          </p:cNvPr>
          <p:cNvCxnSpPr/>
          <p:nvPr/>
        </p:nvCxnSpPr>
        <p:spPr>
          <a:xfrm>
            <a:off x="839078" y="807922"/>
            <a:ext cx="8066383" cy="0"/>
          </a:xfrm>
          <a:prstGeom prst="line">
            <a:avLst/>
          </a:prstGeom>
          <a:ln w="19050">
            <a:solidFill>
              <a:srgbClr val="00A7C9"/>
            </a:solidFill>
          </a:ln>
        </p:spPr>
        <p:style>
          <a:lnRef idx="1">
            <a:schemeClr val="accent1"/>
          </a:lnRef>
          <a:fillRef idx="0">
            <a:schemeClr val="accent1"/>
          </a:fillRef>
          <a:effectRef idx="0">
            <a:schemeClr val="accent1"/>
          </a:effectRef>
          <a:fontRef idx="minor">
            <a:schemeClr val="tx1"/>
          </a:fontRef>
        </p:style>
      </p:cxnSp>
      <p:sp>
        <p:nvSpPr>
          <p:cNvPr id="10" name="コンテンツ プレースホルダー 2">
            <a:extLst>
              <a:ext uri="{FF2B5EF4-FFF2-40B4-BE49-F238E27FC236}">
                <a16:creationId xmlns:a16="http://schemas.microsoft.com/office/drawing/2014/main" id="{6FEDE952-322F-4E99-A7DA-3F972E55E382}"/>
              </a:ext>
            </a:extLst>
          </p:cNvPr>
          <p:cNvSpPr>
            <a:spLocks noGrp="1"/>
          </p:cNvSpPr>
          <p:nvPr>
            <p:ph idx="1"/>
          </p:nvPr>
        </p:nvSpPr>
        <p:spPr>
          <a:xfrm>
            <a:off x="979755" y="982252"/>
            <a:ext cx="7741592" cy="5661307"/>
          </a:xfrm>
        </p:spPr>
        <p:txBody>
          <a:bodyPr>
            <a:normAutofit/>
          </a:bodyPr>
          <a:lstStyle/>
          <a:p>
            <a:pPr marL="0" indent="0">
              <a:buNone/>
            </a:pPr>
            <a:r>
              <a:rPr lang="ja-JP" altLang="en-US" sz="1200" dirty="0">
                <a:latin typeface="游ゴシック" panose="020B0400000000000000" pitchFamily="50" charset="-128"/>
                <a:ea typeface="游ゴシック" panose="020B0400000000000000" pitchFamily="50" charset="-128"/>
              </a:rPr>
              <a:t>以下素材を広告主様確認が完了した</a:t>
            </a:r>
            <a:r>
              <a:rPr lang="ja-JP" altLang="en-US" sz="1400" b="1" dirty="0">
                <a:latin typeface="游ゴシック" panose="020B0400000000000000" pitchFamily="50" charset="-128"/>
                <a:ea typeface="游ゴシック" panose="020B0400000000000000" pitchFamily="50" charset="-128"/>
              </a:rPr>
              <a:t>完全原稿で</a:t>
            </a:r>
            <a:r>
              <a:rPr lang="ja-JP" altLang="en-US" sz="1200" dirty="0">
                <a:latin typeface="游ゴシック" panose="020B0400000000000000" pitchFamily="50" charset="-128"/>
                <a:ea typeface="游ゴシック" panose="020B0400000000000000" pitchFamily="50" charset="-128"/>
              </a:rPr>
              <a:t>納品ください。</a:t>
            </a:r>
            <a:endParaRPr lang="en-US" altLang="ja-JP" sz="1200" dirty="0">
              <a:latin typeface="游ゴシック" panose="020B0400000000000000" pitchFamily="50" charset="-128"/>
              <a:ea typeface="游ゴシック" panose="020B0400000000000000" pitchFamily="50" charset="-128"/>
            </a:endParaRPr>
          </a:p>
          <a:p>
            <a:pPr marL="0" indent="0">
              <a:buNone/>
            </a:pPr>
            <a:r>
              <a:rPr lang="ja-JP" altLang="en-US" sz="1400" b="1" dirty="0">
                <a:latin typeface="游ゴシック" panose="020B0400000000000000" pitchFamily="50" charset="-128"/>
                <a:ea typeface="游ゴシック" panose="020B0400000000000000" pitchFamily="50" charset="-128"/>
              </a:rPr>
              <a:t>テストサイトの制作は日経</a:t>
            </a:r>
            <a:r>
              <a:rPr lang="en-US" altLang="ja-JP" sz="1400" b="1" dirty="0">
                <a:latin typeface="游ゴシック" panose="020B0400000000000000" pitchFamily="50" charset="-128"/>
                <a:ea typeface="游ゴシック" panose="020B0400000000000000" pitchFamily="50" charset="-128"/>
              </a:rPr>
              <a:t>BP</a:t>
            </a:r>
            <a:r>
              <a:rPr lang="ja-JP" altLang="en-US" sz="1400" b="1" dirty="0">
                <a:latin typeface="游ゴシック" panose="020B0400000000000000" pitchFamily="50" charset="-128"/>
                <a:ea typeface="游ゴシック" panose="020B0400000000000000" pitchFamily="50" charset="-128"/>
              </a:rPr>
              <a:t>で</a:t>
            </a:r>
            <a:r>
              <a:rPr lang="ja-JP" altLang="en-US" sz="1200" b="1" dirty="0">
                <a:latin typeface="游ゴシック" panose="020B0400000000000000" pitchFamily="50" charset="-128"/>
                <a:ea typeface="游ゴシック" panose="020B0400000000000000" pitchFamily="50" charset="-128"/>
              </a:rPr>
              <a:t>行います</a:t>
            </a:r>
            <a:r>
              <a:rPr lang="ja-JP" altLang="en-US" sz="1200" dirty="0">
                <a:latin typeface="游ゴシック" panose="020B0400000000000000" pitchFamily="50" charset="-128"/>
                <a:ea typeface="游ゴシック" panose="020B0400000000000000" pitchFamily="50" charset="-128"/>
              </a:rPr>
              <a:t>。</a:t>
            </a:r>
          </a:p>
          <a:p>
            <a:pPr marL="0" indent="0">
              <a:buNone/>
            </a:pPr>
            <a:r>
              <a:rPr lang="ja-JP" altLang="en-US" sz="1200" dirty="0">
                <a:latin typeface="游ゴシック" panose="020B0400000000000000" pitchFamily="50" charset="-128"/>
                <a:ea typeface="游ゴシック" panose="020B0400000000000000" pitchFamily="50" charset="-128"/>
              </a:rPr>
              <a:t>なお、制作には最大で中</a:t>
            </a:r>
            <a:r>
              <a:rPr lang="en-US" altLang="ja-JP" sz="1200" dirty="0">
                <a:latin typeface="游ゴシック" panose="020B0400000000000000" pitchFamily="50" charset="-128"/>
                <a:ea typeface="游ゴシック" panose="020B0400000000000000" pitchFamily="50" charset="-128"/>
              </a:rPr>
              <a:t>3</a:t>
            </a:r>
            <a:r>
              <a:rPr lang="ja-JP" altLang="en-US" sz="1200" dirty="0">
                <a:latin typeface="游ゴシック" panose="020B0400000000000000" pitchFamily="50" charset="-128"/>
                <a:ea typeface="游ゴシック" panose="020B0400000000000000" pitchFamily="50" charset="-128"/>
              </a:rPr>
              <a:t>営業日を要しますので、事前に確定させたスケジュール（テストアップ日の</a:t>
            </a:r>
            <a:r>
              <a:rPr lang="en-US" altLang="ja-JP" sz="1200" dirty="0">
                <a:latin typeface="游ゴシック" panose="020B0400000000000000" pitchFamily="50" charset="-128"/>
                <a:ea typeface="游ゴシック" panose="020B0400000000000000" pitchFamily="50" charset="-128"/>
              </a:rPr>
              <a:t>4</a:t>
            </a:r>
            <a:r>
              <a:rPr lang="ja-JP" altLang="en-US" sz="1200" dirty="0">
                <a:latin typeface="游ゴシック" panose="020B0400000000000000" pitchFamily="50" charset="-128"/>
                <a:ea typeface="游ゴシック" panose="020B0400000000000000" pitchFamily="50" charset="-128"/>
              </a:rPr>
              <a:t>営業日前まで）に基づき入稿してください。</a:t>
            </a:r>
          </a:p>
          <a:p>
            <a:pPr marL="0" indent="0">
              <a:buNone/>
            </a:pPr>
            <a:endParaRPr lang="en-US" altLang="ja-JP" sz="1200" b="1" u="sng" dirty="0"/>
          </a:p>
          <a:p>
            <a:pPr marL="0" indent="0">
              <a:buNone/>
            </a:pPr>
            <a:r>
              <a:rPr lang="ja-JP" altLang="en-US" sz="1200" b="1" u="sng" dirty="0"/>
              <a:t>▼ </a:t>
            </a:r>
            <a:r>
              <a:rPr lang="ja-JP" altLang="en-US" sz="1200" b="1" u="sng" dirty="0">
                <a:latin typeface="游ゴシック" panose="020B0400000000000000" pitchFamily="50" charset="-128"/>
                <a:ea typeface="游ゴシック" panose="020B0400000000000000" pitchFamily="50" charset="-128"/>
              </a:rPr>
              <a:t>テキスト原稿と指示書（</a:t>
            </a:r>
            <a:r>
              <a:rPr lang="en-US" altLang="ja-JP" sz="1200" b="1" u="sng" dirty="0">
                <a:latin typeface="游ゴシック" panose="020B0400000000000000" pitchFamily="50" charset="-128"/>
                <a:ea typeface="游ゴシック" panose="020B0400000000000000" pitchFamily="50" charset="-128"/>
              </a:rPr>
              <a:t>WORD</a:t>
            </a:r>
            <a:r>
              <a:rPr lang="ja-JP" altLang="en-US" sz="1200" b="1" u="sng" dirty="0">
                <a:latin typeface="游ゴシック" panose="020B0400000000000000" pitchFamily="50" charset="-128"/>
                <a:ea typeface="游ゴシック" panose="020B0400000000000000" pitchFamily="50" charset="-128"/>
              </a:rPr>
              <a:t>原稿</a:t>
            </a:r>
            <a:r>
              <a:rPr lang="ja-JP" altLang="en-US" sz="1200" u="sng" dirty="0">
                <a:latin typeface="游ゴシック" panose="020B0400000000000000" pitchFamily="50" charset="-128"/>
                <a:ea typeface="游ゴシック" panose="020B0400000000000000" pitchFamily="50" charset="-128"/>
              </a:rPr>
              <a:t>）</a:t>
            </a:r>
            <a:endParaRPr lang="en-US" altLang="ja-JP" sz="1200" u="sng" dirty="0">
              <a:latin typeface="游ゴシック" panose="020B0400000000000000" pitchFamily="50" charset="-128"/>
              <a:ea typeface="游ゴシック" panose="020B0400000000000000" pitchFamily="50" charset="-128"/>
            </a:endParaRPr>
          </a:p>
          <a:p>
            <a:pPr marL="0" indent="0">
              <a:buNone/>
            </a:pPr>
            <a:r>
              <a:rPr lang="ja-JP" altLang="en-US" sz="1200" dirty="0">
                <a:latin typeface="游ゴシック" panose="020B0400000000000000" pitchFamily="50" charset="-128"/>
                <a:ea typeface="游ゴシック" panose="020B0400000000000000" pitchFamily="50" charset="-128"/>
              </a:rPr>
              <a:t>　</a:t>
            </a:r>
            <a:endParaRPr lang="en-US" altLang="ja-JP" sz="1200" dirty="0">
              <a:latin typeface="游ゴシック" panose="020B0400000000000000" pitchFamily="50" charset="-128"/>
              <a:ea typeface="游ゴシック" panose="020B0400000000000000" pitchFamily="50" charset="-128"/>
            </a:endParaRPr>
          </a:p>
          <a:p>
            <a:pPr marL="0" indent="0">
              <a:buNone/>
            </a:pPr>
            <a:endParaRPr lang="en-US" altLang="ja-JP" sz="1200" b="1" u="sng" dirty="0">
              <a:latin typeface="游ゴシック" panose="020B0400000000000000" pitchFamily="50" charset="-128"/>
              <a:ea typeface="游ゴシック" panose="020B0400000000000000" pitchFamily="50" charset="-128"/>
            </a:endParaRPr>
          </a:p>
          <a:p>
            <a:pPr marL="0" indent="0">
              <a:buNone/>
            </a:pPr>
            <a:r>
              <a:rPr lang="ja-JP" altLang="en-US" sz="1200" b="1" u="sng" dirty="0"/>
              <a:t>▼ </a:t>
            </a:r>
            <a:r>
              <a:rPr lang="ja-JP" altLang="en-US" sz="1200" b="1" u="sng" dirty="0">
                <a:latin typeface="游ゴシック" panose="020B0400000000000000" pitchFamily="50" charset="-128"/>
                <a:ea typeface="游ゴシック" panose="020B0400000000000000" pitchFamily="50" charset="-128"/>
              </a:rPr>
              <a:t>画像データ</a:t>
            </a:r>
            <a:endParaRPr lang="en-US" altLang="ja-JP" sz="1200" b="1" u="sng" dirty="0">
              <a:latin typeface="游ゴシック" panose="020B0400000000000000" pitchFamily="50" charset="-128"/>
              <a:ea typeface="游ゴシック" panose="020B0400000000000000" pitchFamily="50" charset="-128"/>
            </a:endParaRPr>
          </a:p>
          <a:p>
            <a:pPr marL="0" indent="0">
              <a:buNone/>
            </a:pPr>
            <a:r>
              <a:rPr lang="ja-JP" altLang="en-US" sz="1200" dirty="0">
                <a:latin typeface="游ゴシック" panose="020B0400000000000000" pitchFamily="50" charset="-128"/>
                <a:ea typeface="游ゴシック" panose="020B0400000000000000" pitchFamily="50" charset="-128"/>
              </a:rPr>
              <a:t>　</a:t>
            </a:r>
            <a:endParaRPr lang="en-US" altLang="ja-JP" sz="1200" dirty="0">
              <a:latin typeface="游ゴシック" panose="020B0400000000000000" pitchFamily="50" charset="-128"/>
              <a:ea typeface="游ゴシック" panose="020B0400000000000000" pitchFamily="50" charset="-128"/>
            </a:endParaRPr>
          </a:p>
          <a:p>
            <a:pPr marL="0" indent="0">
              <a:buNone/>
            </a:pPr>
            <a:endParaRPr lang="en-US" altLang="ja-JP" sz="1200" b="1" u="sng" dirty="0"/>
          </a:p>
          <a:p>
            <a:pPr marL="0" indent="0">
              <a:buNone/>
            </a:pPr>
            <a:endParaRPr lang="en-US" altLang="ja-JP" sz="1200" b="1" u="sng" dirty="0"/>
          </a:p>
          <a:p>
            <a:pPr marL="0" indent="0">
              <a:buNone/>
            </a:pPr>
            <a:endParaRPr lang="en-US" altLang="ja-JP" sz="1200" b="1" u="sng" dirty="0"/>
          </a:p>
          <a:p>
            <a:pPr marL="0" indent="0">
              <a:buNone/>
            </a:pPr>
            <a:endParaRPr lang="en-US" altLang="ja-JP" sz="1200" b="1" u="sng" dirty="0"/>
          </a:p>
          <a:p>
            <a:pPr marL="0" indent="0">
              <a:buNone/>
            </a:pPr>
            <a:endParaRPr lang="en-US" altLang="ja-JP" sz="1200" b="1" u="sng" dirty="0"/>
          </a:p>
          <a:p>
            <a:pPr marL="0" indent="0">
              <a:buNone/>
            </a:pPr>
            <a:endParaRPr lang="en-US" altLang="ja-JP" sz="1200" b="1" u="sng" dirty="0"/>
          </a:p>
          <a:p>
            <a:pPr marL="0" indent="0">
              <a:buNone/>
            </a:pPr>
            <a:endParaRPr lang="en-US" altLang="ja-JP" sz="1200" b="1" u="sng" dirty="0"/>
          </a:p>
          <a:p>
            <a:pPr marL="0" indent="0">
              <a:buNone/>
            </a:pPr>
            <a:r>
              <a:rPr lang="ja-JP" altLang="en-US" sz="1200" b="1" u="sng" dirty="0"/>
              <a:t>▼ </a:t>
            </a:r>
            <a:r>
              <a:rPr lang="ja-JP" altLang="en-US" sz="1200" b="1" u="sng" dirty="0">
                <a:latin typeface="游ゴシック" panose="020B0400000000000000" pitchFamily="50" charset="-128"/>
                <a:ea typeface="游ゴシック" panose="020B0400000000000000" pitchFamily="50" charset="-128"/>
              </a:rPr>
              <a:t>クリックカウント対照表</a:t>
            </a:r>
            <a:endParaRPr lang="en-US" altLang="ja-JP" sz="1200" b="1" u="sng" dirty="0">
              <a:latin typeface="游ゴシック" panose="020B0400000000000000" pitchFamily="50" charset="-128"/>
              <a:ea typeface="游ゴシック" panose="020B0400000000000000" pitchFamily="50" charset="-128"/>
            </a:endParaRPr>
          </a:p>
          <a:p>
            <a:pPr marL="0" indent="0">
              <a:buNone/>
            </a:pPr>
            <a:endParaRPr lang="en-US" altLang="ja-JP" sz="1200" b="1" u="sng" dirty="0">
              <a:latin typeface="游ゴシック" panose="020B0400000000000000" pitchFamily="50" charset="-128"/>
              <a:ea typeface="游ゴシック" panose="020B0400000000000000" pitchFamily="50" charset="-128"/>
            </a:endParaRPr>
          </a:p>
          <a:p>
            <a:pPr marL="0" indent="0">
              <a:buNone/>
            </a:pPr>
            <a:endParaRPr lang="en-US" altLang="ja-JP" sz="1200" b="1" u="sng" dirty="0">
              <a:latin typeface="游ゴシック" panose="020B0400000000000000" pitchFamily="50" charset="-128"/>
              <a:ea typeface="游ゴシック" panose="020B0400000000000000" pitchFamily="50" charset="-128"/>
            </a:endParaRPr>
          </a:p>
          <a:p>
            <a:pPr marL="0" indent="0">
              <a:buNone/>
            </a:pPr>
            <a:r>
              <a:rPr lang="ja-JP" altLang="en-US" sz="1200" b="1" u="sng" dirty="0"/>
              <a:t>▼ </a:t>
            </a:r>
            <a:r>
              <a:rPr lang="ja-JP" altLang="en-US" sz="1200" b="1" u="sng" dirty="0">
                <a:latin typeface="游ゴシック" panose="020B0400000000000000" pitchFamily="50" charset="-128"/>
                <a:ea typeface="游ゴシック" panose="020B0400000000000000" pitchFamily="50" charset="-128"/>
              </a:rPr>
              <a:t>タイアップ管理番号（</a:t>
            </a:r>
            <a:r>
              <a:rPr lang="en-US" altLang="ja-JP" sz="1200" b="1" u="sng" dirty="0">
                <a:latin typeface="游ゴシック" panose="020B0400000000000000" pitchFamily="50" charset="-128"/>
                <a:ea typeface="游ゴシック" panose="020B0400000000000000" pitchFamily="50" charset="-128"/>
              </a:rPr>
              <a:t>SF</a:t>
            </a:r>
            <a:r>
              <a:rPr lang="ja-JP" altLang="en-US" sz="1200" b="1" u="sng" dirty="0">
                <a:latin typeface="游ゴシック" panose="020B0400000000000000" pitchFamily="50" charset="-128"/>
                <a:ea typeface="游ゴシック" panose="020B0400000000000000" pitchFamily="50" charset="-128"/>
              </a:rPr>
              <a:t>番号）</a:t>
            </a:r>
            <a:endParaRPr lang="en-US" altLang="ja-JP" sz="1200" dirty="0">
              <a:latin typeface="游ゴシック" panose="020B0400000000000000" pitchFamily="50" charset="-128"/>
              <a:ea typeface="游ゴシック" panose="020B0400000000000000" pitchFamily="50" charset="-128"/>
            </a:endParaRPr>
          </a:p>
          <a:p>
            <a:pPr marL="0" indent="0">
              <a:buNone/>
            </a:pPr>
            <a:endParaRPr lang="en-US" altLang="ja-JP" sz="1200" dirty="0">
              <a:latin typeface="游ゴシック" panose="020B0400000000000000" pitchFamily="50" charset="-128"/>
              <a:ea typeface="游ゴシック" panose="020B0400000000000000" pitchFamily="50" charset="-128"/>
            </a:endParaRPr>
          </a:p>
        </p:txBody>
      </p:sp>
      <p:graphicFrame>
        <p:nvGraphicFramePr>
          <p:cNvPr id="11" name="表 10">
            <a:extLst>
              <a:ext uri="{FF2B5EF4-FFF2-40B4-BE49-F238E27FC236}">
                <a16:creationId xmlns:a16="http://schemas.microsoft.com/office/drawing/2014/main" id="{3D23DDE7-E34A-4A6F-A684-F7B13199EB5F}"/>
              </a:ext>
            </a:extLst>
          </p:cNvPr>
          <p:cNvGraphicFramePr>
            <a:graphicFrameLocks noGrp="1"/>
          </p:cNvGraphicFramePr>
          <p:nvPr/>
        </p:nvGraphicFramePr>
        <p:xfrm>
          <a:off x="1230355" y="2980946"/>
          <a:ext cx="7546604" cy="1384499"/>
        </p:xfrm>
        <a:graphic>
          <a:graphicData uri="http://schemas.openxmlformats.org/drawingml/2006/table">
            <a:tbl>
              <a:tblPr firstRow="1" bandRow="1">
                <a:tableStyleId>{3B4B98B0-60AC-42C2-AFA5-B58CD77FA1E5}</a:tableStyleId>
              </a:tblPr>
              <a:tblGrid>
                <a:gridCol w="879743">
                  <a:extLst>
                    <a:ext uri="{9D8B030D-6E8A-4147-A177-3AD203B41FA5}">
                      <a16:colId xmlns:a16="http://schemas.microsoft.com/office/drawing/2014/main" val="1690908510"/>
                    </a:ext>
                  </a:extLst>
                </a:gridCol>
                <a:gridCol w="935355">
                  <a:extLst>
                    <a:ext uri="{9D8B030D-6E8A-4147-A177-3AD203B41FA5}">
                      <a16:colId xmlns:a16="http://schemas.microsoft.com/office/drawing/2014/main" val="4140586939"/>
                    </a:ext>
                  </a:extLst>
                </a:gridCol>
                <a:gridCol w="2180885">
                  <a:extLst>
                    <a:ext uri="{9D8B030D-6E8A-4147-A177-3AD203B41FA5}">
                      <a16:colId xmlns:a16="http://schemas.microsoft.com/office/drawing/2014/main" val="2356800465"/>
                    </a:ext>
                  </a:extLst>
                </a:gridCol>
                <a:gridCol w="3550621">
                  <a:extLst>
                    <a:ext uri="{9D8B030D-6E8A-4147-A177-3AD203B41FA5}">
                      <a16:colId xmlns:a16="http://schemas.microsoft.com/office/drawing/2014/main" val="3950282121"/>
                    </a:ext>
                  </a:extLst>
                </a:gridCol>
              </a:tblGrid>
              <a:tr h="271979">
                <a:tc>
                  <a:txBody>
                    <a:bodyPr/>
                    <a:lstStyle/>
                    <a:p>
                      <a:pPr algn="ctr"/>
                      <a:r>
                        <a:rPr kumimoji="1" lang="ja-JP" altLang="en-US" sz="1000">
                          <a:latin typeface="游ゴシック" panose="020B0400000000000000" pitchFamily="50" charset="-128"/>
                          <a:ea typeface="游ゴシック" panose="020B0400000000000000" pitchFamily="50" charset="-128"/>
                        </a:rPr>
                        <a:t>画像種類</a:t>
                      </a:r>
                      <a:endParaRPr kumimoji="1" lang="ja-JP" altLang="en-US" sz="1000">
                        <a:solidFill>
                          <a:schemeClr val="tx1"/>
                        </a:solidFill>
                        <a:latin typeface="游ゴシック" panose="020B0400000000000000" pitchFamily="50" charset="-128"/>
                        <a:ea typeface="游ゴシック" panose="020B0400000000000000" pitchFamily="50" charset="-128"/>
                      </a:endParaRP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r>
                        <a:rPr kumimoji="1" lang="ja-JP" altLang="en-US" sz="1000">
                          <a:latin typeface="游ゴシック" panose="020B0400000000000000" pitchFamily="50" charset="-128"/>
                          <a:ea typeface="游ゴシック" panose="020B0400000000000000" pitchFamily="50" charset="-128"/>
                        </a:rPr>
                        <a:t>ファイル名</a:t>
                      </a:r>
                      <a:endParaRPr kumimoji="1" lang="ja-JP" altLang="en-US" sz="1000">
                        <a:solidFill>
                          <a:schemeClr val="tx1"/>
                        </a:solidFill>
                        <a:latin typeface="游ゴシック" panose="020B0400000000000000" pitchFamily="50" charset="-128"/>
                        <a:ea typeface="游ゴシック" panose="020B0400000000000000" pitchFamily="50" charset="-128"/>
                      </a:endParaRP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r>
                        <a:rPr kumimoji="1" lang="ja-JP" altLang="en-US" sz="1000">
                          <a:latin typeface="游ゴシック" panose="020B0400000000000000" pitchFamily="50" charset="-128"/>
                          <a:ea typeface="游ゴシック" panose="020B0400000000000000" pitchFamily="50" charset="-128"/>
                        </a:rPr>
                        <a:t>サイズ</a:t>
                      </a:r>
                      <a:endParaRPr kumimoji="1" lang="ja-JP" altLang="en-US" sz="1000">
                        <a:solidFill>
                          <a:schemeClr val="tx1"/>
                        </a:solidFill>
                        <a:latin typeface="游ゴシック" panose="020B0400000000000000" pitchFamily="50" charset="-128"/>
                        <a:ea typeface="游ゴシック" panose="020B0400000000000000" pitchFamily="50" charset="-128"/>
                      </a:endParaRP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r>
                        <a:rPr kumimoji="1" lang="ja-JP" altLang="en-US" sz="1000">
                          <a:latin typeface="游ゴシック" panose="020B0400000000000000" pitchFamily="50" charset="-128"/>
                          <a:ea typeface="游ゴシック" panose="020B0400000000000000" pitchFamily="50" charset="-128"/>
                        </a:rPr>
                        <a:t>備考</a:t>
                      </a:r>
                      <a:endParaRPr kumimoji="1" lang="ja-JP" altLang="en-US" sz="1000">
                        <a:solidFill>
                          <a:schemeClr val="tx1"/>
                        </a:solidFill>
                        <a:latin typeface="游ゴシック" panose="020B0400000000000000" pitchFamily="50" charset="-128"/>
                        <a:ea typeface="游ゴシック" panose="020B0400000000000000" pitchFamily="50" charset="-128"/>
                      </a:endParaRP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2516454856"/>
                  </a:ext>
                </a:extLst>
              </a:tr>
              <a:tr h="370840">
                <a:tc>
                  <a:txBody>
                    <a:bodyPr/>
                    <a:lstStyle/>
                    <a:p>
                      <a:r>
                        <a:rPr kumimoji="1" lang="ja-JP" altLang="en-US" sz="1000">
                          <a:latin typeface="游ゴシック" panose="020B0400000000000000" pitchFamily="50" charset="-128"/>
                          <a:ea typeface="游ゴシック" panose="020B0400000000000000" pitchFamily="50" charset="-128"/>
                        </a:rPr>
                        <a:t>代表画像小</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r>
                        <a:rPr kumimoji="1" lang="en-US" altLang="ja-JP" sz="1000" dirty="0">
                          <a:latin typeface="游ゴシック" panose="020B0400000000000000" pitchFamily="50" charset="-128"/>
                          <a:ea typeface="游ゴシック" panose="020B0400000000000000" pitchFamily="50" charset="-128"/>
                        </a:rPr>
                        <a:t>thumb_s.jpg</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indent="0" algn="ctr" defTabSz="914377" rtl="0" eaLnBrk="1" fontAlgn="auto" latinLnBrk="0" hangingPunct="1">
                        <a:lnSpc>
                          <a:spcPct val="100000"/>
                        </a:lnSpc>
                        <a:spcBef>
                          <a:spcPts val="0"/>
                        </a:spcBef>
                        <a:spcAft>
                          <a:spcPts val="0"/>
                        </a:spcAft>
                        <a:buClrTx/>
                        <a:buSzTx/>
                        <a:buFontTx/>
                        <a:buNone/>
                        <a:tabLst/>
                        <a:defRPr/>
                      </a:pPr>
                      <a:r>
                        <a:rPr kumimoji="1" lang="en-US" altLang="ja-JP" sz="1000" dirty="0">
                          <a:latin typeface="游ゴシック" panose="020B0400000000000000" pitchFamily="50" charset="-128"/>
                          <a:ea typeface="游ゴシック" panose="020B0400000000000000" pitchFamily="50" charset="-128"/>
                        </a:rPr>
                        <a:t>800×600</a:t>
                      </a:r>
                      <a:r>
                        <a:rPr kumimoji="1" lang="ja-JP" altLang="en-US" sz="1000" dirty="0">
                          <a:latin typeface="游ゴシック" panose="020B0400000000000000" pitchFamily="50" charset="-128"/>
                          <a:ea typeface="游ゴシック" panose="020B0400000000000000" pitchFamily="50" charset="-128"/>
                        </a:rPr>
                        <a:t>ピクセル（左右</a:t>
                      </a:r>
                      <a:r>
                        <a:rPr kumimoji="1" lang="en-US" altLang="ja-JP" sz="1000" dirty="0">
                          <a:latin typeface="游ゴシック" panose="020B0400000000000000" pitchFamily="50" charset="-128"/>
                          <a:ea typeface="游ゴシック" panose="020B0400000000000000" pitchFamily="50" charset="-128"/>
                        </a:rPr>
                        <a:t>×</a:t>
                      </a:r>
                      <a:r>
                        <a:rPr kumimoji="1" lang="ja-JP" altLang="en-US" sz="1000" dirty="0">
                          <a:latin typeface="游ゴシック" panose="020B0400000000000000" pitchFamily="50" charset="-128"/>
                          <a:ea typeface="游ゴシック" panose="020B0400000000000000" pitchFamily="50" charset="-128"/>
                        </a:rPr>
                        <a:t>天地）</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kumimoji="1" lang="ja-JP" altLang="en-US" sz="1000">
                          <a:latin typeface="游ゴシック" panose="020B0400000000000000" pitchFamily="50" charset="-128"/>
                          <a:ea typeface="游ゴシック" panose="020B0400000000000000" pitchFamily="50" charset="-128"/>
                        </a:rPr>
                        <a:t>サイト内のトップやランキングのサムネイル表示に利用</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98087264"/>
                  </a:ext>
                </a:extLst>
              </a:tr>
              <a:tr h="370840">
                <a:tc>
                  <a:txBody>
                    <a:bodyPr/>
                    <a:lstStyle/>
                    <a:p>
                      <a:r>
                        <a:rPr kumimoji="1" lang="ja-JP" altLang="en-US" sz="1000">
                          <a:latin typeface="游ゴシック" panose="020B0400000000000000" pitchFamily="50" charset="-128"/>
                          <a:ea typeface="游ゴシック" panose="020B0400000000000000" pitchFamily="50" charset="-128"/>
                        </a:rPr>
                        <a:t>代表画像中</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1" lang="en-US" altLang="ja-JP" sz="1000" dirty="0">
                          <a:latin typeface="游ゴシック" panose="020B0400000000000000" pitchFamily="50" charset="-128"/>
                          <a:ea typeface="游ゴシック" panose="020B0400000000000000" pitchFamily="50" charset="-128"/>
                        </a:rPr>
                        <a:t>sns_m.jpg</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r>
                        <a:rPr kumimoji="1" lang="en-US" altLang="ja-JP" sz="1000" dirty="0">
                          <a:latin typeface="游ゴシック" panose="020B0400000000000000" pitchFamily="50" charset="-128"/>
                          <a:ea typeface="游ゴシック" panose="020B0400000000000000" pitchFamily="50" charset="-128"/>
                        </a:rPr>
                        <a:t>1280×720</a:t>
                      </a:r>
                      <a:r>
                        <a:rPr kumimoji="1" lang="ja-JP" altLang="en-US" sz="1000" dirty="0">
                          <a:latin typeface="游ゴシック" panose="020B0400000000000000" pitchFamily="50" charset="-128"/>
                          <a:ea typeface="游ゴシック" panose="020B0400000000000000" pitchFamily="50" charset="-128"/>
                        </a:rPr>
                        <a:t>ピクセル</a:t>
                      </a:r>
                      <a:r>
                        <a:rPr kumimoji="1" lang="en-US" altLang="ja-JP" sz="1000" dirty="0">
                          <a:latin typeface="游ゴシック" panose="020B0400000000000000" pitchFamily="50" charset="-128"/>
                          <a:ea typeface="游ゴシック" panose="020B0400000000000000" pitchFamily="50" charset="-128"/>
                        </a:rPr>
                        <a:t>(</a:t>
                      </a:r>
                      <a:r>
                        <a:rPr kumimoji="1" lang="ja-JP" altLang="en-US" sz="1000" dirty="0">
                          <a:latin typeface="游ゴシック" panose="020B0400000000000000" pitchFamily="50" charset="-128"/>
                          <a:ea typeface="游ゴシック" panose="020B0400000000000000" pitchFamily="50" charset="-128"/>
                        </a:rPr>
                        <a:t>左右</a:t>
                      </a:r>
                      <a:r>
                        <a:rPr kumimoji="1" lang="en-US" altLang="ja-JP" sz="1000" dirty="0">
                          <a:latin typeface="游ゴシック" panose="020B0400000000000000" pitchFamily="50" charset="-128"/>
                          <a:ea typeface="游ゴシック" panose="020B0400000000000000" pitchFamily="50" charset="-128"/>
                        </a:rPr>
                        <a:t>×</a:t>
                      </a:r>
                      <a:r>
                        <a:rPr kumimoji="1" lang="ja-JP" altLang="en-US" sz="1000" dirty="0">
                          <a:latin typeface="游ゴシック" panose="020B0400000000000000" pitchFamily="50" charset="-128"/>
                          <a:ea typeface="游ゴシック" panose="020B0400000000000000" pitchFamily="50" charset="-128"/>
                        </a:rPr>
                        <a:t>天地）</a:t>
                      </a:r>
                      <a:endParaRPr kumimoji="1" lang="en-US" altLang="ja-JP" sz="1000" dirty="0">
                        <a:latin typeface="游ゴシック" panose="020B0400000000000000" pitchFamily="50" charset="-128"/>
                        <a:ea typeface="游ゴシック" panose="020B0400000000000000" pitchFamily="50" charset="-128"/>
                      </a:endParaRP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r>
                        <a:rPr kumimoji="1" lang="en-US" altLang="ja-JP" sz="1000" dirty="0">
                          <a:latin typeface="游ゴシック" panose="020B0400000000000000" pitchFamily="50" charset="-128"/>
                          <a:ea typeface="游ゴシック" panose="020B0400000000000000" pitchFamily="50" charset="-128"/>
                        </a:rPr>
                        <a:t>Facebook</a:t>
                      </a:r>
                      <a:r>
                        <a:rPr kumimoji="1" lang="ja-JP" altLang="en-US" sz="1000">
                          <a:latin typeface="游ゴシック" panose="020B0400000000000000" pitchFamily="50" charset="-128"/>
                          <a:ea typeface="游ゴシック" panose="020B0400000000000000" pitchFamily="50" charset="-128"/>
                        </a:rPr>
                        <a:t>や</a:t>
                      </a:r>
                      <a:r>
                        <a:rPr kumimoji="1" lang="en-US" altLang="ja-JP" sz="1000" dirty="0">
                          <a:latin typeface="游ゴシック" panose="020B0400000000000000" pitchFamily="50" charset="-128"/>
                          <a:ea typeface="游ゴシック" panose="020B0400000000000000" pitchFamily="50" charset="-128"/>
                        </a:rPr>
                        <a:t>Twitter</a:t>
                      </a:r>
                      <a:r>
                        <a:rPr kumimoji="1" lang="ja-JP" altLang="en-US" sz="1000">
                          <a:latin typeface="游ゴシック" panose="020B0400000000000000" pitchFamily="50" charset="-128"/>
                          <a:ea typeface="游ゴシック" panose="020B0400000000000000" pitchFamily="50" charset="-128"/>
                        </a:rPr>
                        <a:t>などでシェアされるときに利用</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2503659218"/>
                  </a:ext>
                </a:extLst>
              </a:tr>
              <a:tr h="370840">
                <a:tc>
                  <a:txBody>
                    <a:bodyPr/>
                    <a:lstStyle/>
                    <a:p>
                      <a:r>
                        <a:rPr kumimoji="1" lang="ja-JP" altLang="en-US" sz="1000">
                          <a:latin typeface="游ゴシック" panose="020B0400000000000000" pitchFamily="50" charset="-128"/>
                          <a:ea typeface="游ゴシック" panose="020B0400000000000000" pitchFamily="50" charset="-128"/>
                        </a:rPr>
                        <a:t>本文中画像</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r>
                        <a:rPr kumimoji="1" lang="ja-JP" altLang="en-US" sz="1000">
                          <a:latin typeface="游ゴシック" panose="020B0400000000000000" pitchFamily="50" charset="-128"/>
                          <a:ea typeface="游ゴシック" panose="020B0400000000000000" pitchFamily="50" charset="-128"/>
                        </a:rPr>
                        <a:t>任意</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r>
                        <a:rPr kumimoji="1" lang="ja-JP" altLang="en-US" sz="1000" dirty="0">
                          <a:latin typeface="游ゴシック" panose="020B0400000000000000" pitchFamily="50" charset="-128"/>
                          <a:ea typeface="游ゴシック" panose="020B0400000000000000" pitchFamily="50" charset="-128"/>
                        </a:rPr>
                        <a:t>横幅</a:t>
                      </a:r>
                      <a:r>
                        <a:rPr kumimoji="1" lang="en-US" altLang="ja-JP" sz="1000" dirty="0">
                          <a:latin typeface="游ゴシック" panose="020B0400000000000000" pitchFamily="50" charset="-128"/>
                          <a:ea typeface="游ゴシック" panose="020B0400000000000000" pitchFamily="50" charset="-128"/>
                        </a:rPr>
                        <a:t>980</a:t>
                      </a:r>
                      <a:r>
                        <a:rPr kumimoji="1" lang="ja-JP" altLang="en-US" sz="1000" dirty="0">
                          <a:latin typeface="游ゴシック" panose="020B0400000000000000" pitchFamily="50" charset="-128"/>
                          <a:ea typeface="游ゴシック" panose="020B0400000000000000" pitchFamily="50" charset="-128"/>
                        </a:rPr>
                        <a:t>ピクセル（最大</a:t>
                      </a:r>
                      <a:r>
                        <a:rPr kumimoji="1" lang="en-US" altLang="ja-JP" sz="1000" dirty="0">
                          <a:latin typeface="游ゴシック" panose="020B0400000000000000" pitchFamily="50" charset="-128"/>
                          <a:ea typeface="游ゴシック" panose="020B0400000000000000" pitchFamily="50" charset="-128"/>
                        </a:rPr>
                        <a:t>500KB</a:t>
                      </a:r>
                      <a:r>
                        <a:rPr kumimoji="1" lang="ja-JP" altLang="en-US" sz="1000" dirty="0">
                          <a:latin typeface="游ゴシック" panose="020B0400000000000000" pitchFamily="50" charset="-128"/>
                          <a:ea typeface="游ゴシック" panose="020B0400000000000000" pitchFamily="50" charset="-128"/>
                        </a:rPr>
                        <a:t>）</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endParaRPr kumimoji="1" lang="ja-JP" altLang="en-US" sz="1000" dirty="0">
                        <a:latin typeface="游ゴシック" panose="020B0400000000000000" pitchFamily="50" charset="-128"/>
                        <a:ea typeface="游ゴシック" panose="020B0400000000000000" pitchFamily="50" charset="-128"/>
                      </a:endParaRP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2716018812"/>
                  </a:ext>
                </a:extLst>
              </a:tr>
            </a:tbl>
          </a:graphicData>
        </a:graphic>
      </p:graphicFrame>
      <p:sp>
        <p:nvSpPr>
          <p:cNvPr id="3" name="スライド番号プレースホルダー 2">
            <a:extLst>
              <a:ext uri="{FF2B5EF4-FFF2-40B4-BE49-F238E27FC236}">
                <a16:creationId xmlns:a16="http://schemas.microsoft.com/office/drawing/2014/main" id="{B83B9143-2214-49CC-8A8A-B16B775E26FF}"/>
              </a:ext>
            </a:extLst>
          </p:cNvPr>
          <p:cNvSpPr>
            <a:spLocks noGrp="1"/>
          </p:cNvSpPr>
          <p:nvPr>
            <p:ph type="sldNum" sz="quarter" idx="12"/>
          </p:nvPr>
        </p:nvSpPr>
        <p:spPr/>
        <p:txBody>
          <a:bodyPr/>
          <a:lstStyle/>
          <a:p>
            <a:fld id="{F44BBF4E-D3A2-4DCA-9F57-CC6AF0EC048B}" type="slidenum">
              <a:rPr lang="en-US" smtClean="0"/>
              <a:t>38</a:t>
            </a:fld>
            <a:endParaRPr lang="en-US" dirty="0"/>
          </a:p>
        </p:txBody>
      </p:sp>
      <p:pic>
        <p:nvPicPr>
          <p:cNvPr id="13" name="Picture 2" descr="https://www.nikkeibp.co.jp/images/houjin/ad/2017/logo/NXR.png">
            <a:extLst>
              <a:ext uri="{FF2B5EF4-FFF2-40B4-BE49-F238E27FC236}">
                <a16:creationId xmlns:a16="http://schemas.microsoft.com/office/drawing/2014/main" id="{14F97828-F4E9-4C6F-9F01-BC5C4C9C16C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90276" y="413057"/>
            <a:ext cx="1470991" cy="2059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4308804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正方形/長方形 7">
            <a:extLst>
              <a:ext uri="{FF2B5EF4-FFF2-40B4-BE49-F238E27FC236}">
                <a16:creationId xmlns:a16="http://schemas.microsoft.com/office/drawing/2014/main" id="{5FC0B054-95FA-4073-AEE9-38E979F457EE}"/>
              </a:ext>
            </a:extLst>
          </p:cNvPr>
          <p:cNvSpPr/>
          <p:nvPr/>
        </p:nvSpPr>
        <p:spPr>
          <a:xfrm>
            <a:off x="609600" y="0"/>
            <a:ext cx="85344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正方形/長方形 15">
            <a:extLst>
              <a:ext uri="{FF2B5EF4-FFF2-40B4-BE49-F238E27FC236}">
                <a16:creationId xmlns:a16="http://schemas.microsoft.com/office/drawing/2014/main" id="{73A3727C-8ED1-449A-98A9-61BD35214105}"/>
              </a:ext>
            </a:extLst>
          </p:cNvPr>
          <p:cNvSpPr/>
          <p:nvPr/>
        </p:nvSpPr>
        <p:spPr>
          <a:xfrm>
            <a:off x="825826" y="960162"/>
            <a:ext cx="8066383" cy="564247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タイトル 6">
            <a:extLst>
              <a:ext uri="{FF2B5EF4-FFF2-40B4-BE49-F238E27FC236}">
                <a16:creationId xmlns:a16="http://schemas.microsoft.com/office/drawing/2014/main" id="{CC0C1541-7417-4C57-B1B9-33BC7CFD064A}"/>
              </a:ext>
            </a:extLst>
          </p:cNvPr>
          <p:cNvSpPr>
            <a:spLocks noGrp="1"/>
          </p:cNvSpPr>
          <p:nvPr>
            <p:ph type="title"/>
          </p:nvPr>
        </p:nvSpPr>
        <p:spPr>
          <a:xfrm>
            <a:off x="825826" y="255364"/>
            <a:ext cx="6707088" cy="528407"/>
          </a:xfrm>
        </p:spPr>
        <p:txBody>
          <a:bodyPr>
            <a:normAutofit/>
          </a:bodyPr>
          <a:lstStyle/>
          <a:p>
            <a:r>
              <a:rPr lang="en-US" altLang="ja-JP" sz="2400" b="1" dirty="0">
                <a:latin typeface="游ゴシック" panose="020B0400000000000000" pitchFamily="50" charset="-128"/>
                <a:ea typeface="游ゴシック" panose="020B0400000000000000" pitchFamily="50" charset="-128"/>
              </a:rPr>
              <a:t>3. </a:t>
            </a:r>
            <a:r>
              <a:rPr lang="ja-JP" altLang="en-US" sz="2400" b="1">
                <a:latin typeface="游ゴシック" panose="020B0400000000000000" pitchFamily="50" charset="-128"/>
                <a:ea typeface="游ゴシック" panose="020B0400000000000000" pitchFamily="50" charset="-128"/>
              </a:rPr>
              <a:t>制作ガイドライン</a:t>
            </a:r>
          </a:p>
        </p:txBody>
      </p:sp>
      <p:cxnSp>
        <p:nvCxnSpPr>
          <p:cNvPr id="9" name="直線コネクタ 8">
            <a:extLst>
              <a:ext uri="{FF2B5EF4-FFF2-40B4-BE49-F238E27FC236}">
                <a16:creationId xmlns:a16="http://schemas.microsoft.com/office/drawing/2014/main" id="{62FA6055-BFCD-4350-91F2-F8ACE5A8399A}"/>
              </a:ext>
            </a:extLst>
          </p:cNvPr>
          <p:cNvCxnSpPr>
            <a:cxnSpLocks/>
          </p:cNvCxnSpPr>
          <p:nvPr/>
        </p:nvCxnSpPr>
        <p:spPr>
          <a:xfrm>
            <a:off x="10371978" y="1423994"/>
            <a:ext cx="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91A7DBA9-A344-4587-918A-83A301B2EA94}"/>
              </a:ext>
            </a:extLst>
          </p:cNvPr>
          <p:cNvCxnSpPr/>
          <p:nvPr/>
        </p:nvCxnSpPr>
        <p:spPr>
          <a:xfrm>
            <a:off x="839078" y="770519"/>
            <a:ext cx="8066383" cy="0"/>
          </a:xfrm>
          <a:prstGeom prst="line">
            <a:avLst/>
          </a:prstGeom>
          <a:ln w="19050">
            <a:solidFill>
              <a:srgbClr val="01C4D9"/>
            </a:solidFill>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C923667B-3B59-4FD8-8D7A-2CFE5AD76CC0}"/>
              </a:ext>
            </a:extLst>
          </p:cNvPr>
          <p:cNvCxnSpPr/>
          <p:nvPr/>
        </p:nvCxnSpPr>
        <p:spPr>
          <a:xfrm>
            <a:off x="839078" y="726028"/>
            <a:ext cx="8066383" cy="0"/>
          </a:xfrm>
          <a:prstGeom prst="line">
            <a:avLst/>
          </a:prstGeom>
          <a:ln w="19050">
            <a:solidFill>
              <a:srgbClr val="B8B6C3"/>
            </a:solidFill>
          </a:ln>
        </p:spPr>
        <p:style>
          <a:lnRef idx="1">
            <a:schemeClr val="accent1"/>
          </a:lnRef>
          <a:fillRef idx="0">
            <a:schemeClr val="accent1"/>
          </a:fillRef>
          <a:effectRef idx="0">
            <a:schemeClr val="accent1"/>
          </a:effectRef>
          <a:fontRef idx="minor">
            <a:schemeClr val="tx1"/>
          </a:fontRef>
        </p:style>
      </p:cxnSp>
      <p:cxnSp>
        <p:nvCxnSpPr>
          <p:cNvPr id="26" name="直線コネクタ 25">
            <a:extLst>
              <a:ext uri="{FF2B5EF4-FFF2-40B4-BE49-F238E27FC236}">
                <a16:creationId xmlns:a16="http://schemas.microsoft.com/office/drawing/2014/main" id="{586BDB9F-DEDD-4406-8130-A981D91FEC8F}"/>
              </a:ext>
            </a:extLst>
          </p:cNvPr>
          <p:cNvCxnSpPr/>
          <p:nvPr/>
        </p:nvCxnSpPr>
        <p:spPr>
          <a:xfrm>
            <a:off x="839078" y="826394"/>
            <a:ext cx="8066383" cy="0"/>
          </a:xfrm>
          <a:prstGeom prst="line">
            <a:avLst/>
          </a:prstGeom>
          <a:ln w="19050">
            <a:solidFill>
              <a:srgbClr val="00A7C9"/>
            </a:solidFill>
          </a:ln>
        </p:spPr>
        <p:style>
          <a:lnRef idx="1">
            <a:schemeClr val="accent1"/>
          </a:lnRef>
          <a:fillRef idx="0">
            <a:schemeClr val="accent1"/>
          </a:fillRef>
          <a:effectRef idx="0">
            <a:schemeClr val="accent1"/>
          </a:effectRef>
          <a:fontRef idx="minor">
            <a:schemeClr val="tx1"/>
          </a:fontRef>
        </p:style>
      </p:cxnSp>
      <p:sp>
        <p:nvSpPr>
          <p:cNvPr id="10" name="テキスト ボックス 9">
            <a:extLst>
              <a:ext uri="{FF2B5EF4-FFF2-40B4-BE49-F238E27FC236}">
                <a16:creationId xmlns:a16="http://schemas.microsoft.com/office/drawing/2014/main" id="{C8B8C697-72A0-43DF-AA60-2439C62F0A06}"/>
              </a:ext>
            </a:extLst>
          </p:cNvPr>
          <p:cNvSpPr txBox="1"/>
          <p:nvPr/>
        </p:nvSpPr>
        <p:spPr>
          <a:xfrm>
            <a:off x="921140" y="1148038"/>
            <a:ext cx="5978770" cy="769441"/>
          </a:xfrm>
          <a:prstGeom prst="rect">
            <a:avLst/>
          </a:prstGeom>
          <a:noFill/>
        </p:spPr>
        <p:txBody>
          <a:bodyPr wrap="square" rtlCol="0">
            <a:spAutoFit/>
          </a:bodyPr>
          <a:lstStyle/>
          <a:p>
            <a:r>
              <a:rPr kumimoji="1" lang="ja-JP" altLang="en-US" sz="1100">
                <a:latin typeface="游ゴシック" panose="020B0400000000000000" pitchFamily="50" charset="-128"/>
                <a:ea typeface="游ゴシック" panose="020B0400000000000000" pitchFamily="50" charset="-128"/>
              </a:rPr>
              <a:t>■ サマリ（</a:t>
            </a:r>
            <a:r>
              <a:rPr kumimoji="1" lang="en-US" altLang="ja-JP" sz="1100" dirty="0">
                <a:latin typeface="游ゴシック" panose="020B0400000000000000" pitchFamily="50" charset="-128"/>
                <a:ea typeface="游ゴシック" panose="020B0400000000000000" pitchFamily="50" charset="-128"/>
              </a:rPr>
              <a:t>Description</a:t>
            </a:r>
            <a:r>
              <a:rPr kumimoji="1" lang="ja-JP" altLang="en-US" sz="1100">
                <a:latin typeface="游ゴシック" panose="020B0400000000000000" pitchFamily="50" charset="-128"/>
                <a:ea typeface="游ゴシック" panose="020B0400000000000000" pitchFamily="50" charset="-128"/>
              </a:rPr>
              <a:t>）</a:t>
            </a:r>
          </a:p>
          <a:p>
            <a:r>
              <a:rPr kumimoji="1" lang="ja-JP" altLang="en-US" sz="1100">
                <a:latin typeface="游ゴシック" panose="020B0400000000000000" pitchFamily="50" charset="-128"/>
                <a:ea typeface="游ゴシック" panose="020B0400000000000000" pitchFamily="50" charset="-128"/>
              </a:rPr>
              <a:t>・記事の検索結果やメールマガジン等の中で、記事の内容を紹介するものです。</a:t>
            </a:r>
          </a:p>
          <a:p>
            <a:r>
              <a:rPr kumimoji="1" lang="ja-JP" altLang="en-US" sz="1100">
                <a:latin typeface="游ゴシック" panose="020B0400000000000000" pitchFamily="50" charset="-128"/>
                <a:ea typeface="游ゴシック" panose="020B0400000000000000" pitchFamily="50" charset="-128"/>
              </a:rPr>
              <a:t>・タグの利用は禁止です（途中改行不可）。</a:t>
            </a:r>
          </a:p>
          <a:p>
            <a:r>
              <a:rPr kumimoji="1" lang="ja-JP" altLang="en-US" sz="1100">
                <a:latin typeface="游ゴシック" panose="020B0400000000000000" pitchFamily="50" charset="-128"/>
                <a:ea typeface="游ゴシック" panose="020B0400000000000000" pitchFamily="50" charset="-128"/>
              </a:rPr>
              <a:t>・文字数は全角</a:t>
            </a:r>
            <a:r>
              <a:rPr kumimoji="1" lang="en-US" altLang="ja-JP" sz="1100" dirty="0">
                <a:latin typeface="游ゴシック" panose="020B0400000000000000" pitchFamily="50" charset="-128"/>
                <a:ea typeface="游ゴシック" panose="020B0400000000000000" pitchFamily="50" charset="-128"/>
              </a:rPr>
              <a:t>50</a:t>
            </a:r>
            <a:r>
              <a:rPr kumimoji="1" lang="ja-JP" altLang="en-US" sz="1100">
                <a:latin typeface="游ゴシック" panose="020B0400000000000000" pitchFamily="50" charset="-128"/>
                <a:ea typeface="游ゴシック" panose="020B0400000000000000" pitchFamily="50" charset="-128"/>
              </a:rPr>
              <a:t>文字程度です。</a:t>
            </a:r>
          </a:p>
        </p:txBody>
      </p:sp>
      <p:pic>
        <p:nvPicPr>
          <p:cNvPr id="11" name="図 10" descr="スクリーンショット が含まれている画像&#10;&#10;自動的に生成された説明">
            <a:extLst>
              <a:ext uri="{FF2B5EF4-FFF2-40B4-BE49-F238E27FC236}">
                <a16:creationId xmlns:a16="http://schemas.microsoft.com/office/drawing/2014/main" id="{72F320F5-6EC9-4EB8-8AF2-4E7940195192}"/>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1399771" y="2493798"/>
            <a:ext cx="6652029" cy="3868902"/>
          </a:xfrm>
          <a:prstGeom prst="rect">
            <a:avLst/>
          </a:prstGeom>
          <a:ln>
            <a:solidFill>
              <a:schemeClr val="bg2">
                <a:lumMod val="60000"/>
                <a:lumOff val="40000"/>
              </a:schemeClr>
            </a:solidFill>
          </a:ln>
        </p:spPr>
      </p:pic>
      <p:sp>
        <p:nvSpPr>
          <p:cNvPr id="5" name="正方形/長方形 4">
            <a:extLst>
              <a:ext uri="{FF2B5EF4-FFF2-40B4-BE49-F238E27FC236}">
                <a16:creationId xmlns:a16="http://schemas.microsoft.com/office/drawing/2014/main" id="{B9BFF684-4AF4-4EC2-B530-B552C0FCC531}"/>
              </a:ext>
            </a:extLst>
          </p:cNvPr>
          <p:cNvSpPr/>
          <p:nvPr/>
        </p:nvSpPr>
        <p:spPr>
          <a:xfrm>
            <a:off x="6781800" y="3340100"/>
            <a:ext cx="1079500" cy="787400"/>
          </a:xfrm>
          <a:prstGeom prst="rect">
            <a:avLst/>
          </a:prstGeom>
          <a:solidFill>
            <a:srgbClr val="DBF2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00">
                <a:solidFill>
                  <a:schemeClr val="tx1"/>
                </a:solidFill>
                <a:latin typeface="游ゴシック" panose="020B0400000000000000" pitchFamily="50" charset="-128"/>
                <a:ea typeface="游ゴシック" panose="020B0400000000000000" pitchFamily="50" charset="-128"/>
              </a:rPr>
              <a:t>代表画像小</a:t>
            </a:r>
          </a:p>
        </p:txBody>
      </p:sp>
      <p:sp>
        <p:nvSpPr>
          <p:cNvPr id="22" name="正方形/長方形 21">
            <a:extLst>
              <a:ext uri="{FF2B5EF4-FFF2-40B4-BE49-F238E27FC236}">
                <a16:creationId xmlns:a16="http://schemas.microsoft.com/office/drawing/2014/main" id="{AF2F247B-239D-4BEE-B05A-B9974C034830}"/>
              </a:ext>
            </a:extLst>
          </p:cNvPr>
          <p:cNvSpPr/>
          <p:nvPr/>
        </p:nvSpPr>
        <p:spPr>
          <a:xfrm>
            <a:off x="6781800" y="4361633"/>
            <a:ext cx="1079500" cy="787400"/>
          </a:xfrm>
          <a:prstGeom prst="rect">
            <a:avLst/>
          </a:prstGeom>
          <a:solidFill>
            <a:srgbClr val="DBF2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00">
                <a:solidFill>
                  <a:schemeClr val="tx1"/>
                </a:solidFill>
                <a:latin typeface="游ゴシック" panose="020B0400000000000000" pitchFamily="50" charset="-128"/>
                <a:ea typeface="游ゴシック" panose="020B0400000000000000" pitchFamily="50" charset="-128"/>
              </a:rPr>
              <a:t>代表画像小</a:t>
            </a:r>
          </a:p>
        </p:txBody>
      </p:sp>
      <p:sp>
        <p:nvSpPr>
          <p:cNvPr id="23" name="正方形/長方形 22">
            <a:extLst>
              <a:ext uri="{FF2B5EF4-FFF2-40B4-BE49-F238E27FC236}">
                <a16:creationId xmlns:a16="http://schemas.microsoft.com/office/drawing/2014/main" id="{3EE0B128-3AEC-4B3F-A40B-C057B24C6F7A}"/>
              </a:ext>
            </a:extLst>
          </p:cNvPr>
          <p:cNvSpPr/>
          <p:nvPr/>
        </p:nvSpPr>
        <p:spPr>
          <a:xfrm>
            <a:off x="6781800" y="5389516"/>
            <a:ext cx="1079500" cy="787400"/>
          </a:xfrm>
          <a:prstGeom prst="rect">
            <a:avLst/>
          </a:prstGeom>
          <a:solidFill>
            <a:srgbClr val="DBF2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00">
                <a:solidFill>
                  <a:schemeClr val="tx1"/>
                </a:solidFill>
                <a:latin typeface="游ゴシック" panose="020B0400000000000000" pitchFamily="50" charset="-128"/>
                <a:ea typeface="游ゴシック" panose="020B0400000000000000" pitchFamily="50" charset="-128"/>
              </a:rPr>
              <a:t>代表画像小</a:t>
            </a:r>
          </a:p>
        </p:txBody>
      </p:sp>
      <p:sp>
        <p:nvSpPr>
          <p:cNvPr id="27" name="正方形/長方形 26">
            <a:extLst>
              <a:ext uri="{FF2B5EF4-FFF2-40B4-BE49-F238E27FC236}">
                <a16:creationId xmlns:a16="http://schemas.microsoft.com/office/drawing/2014/main" id="{C903109E-FC05-469B-A24D-ACC365C1FF71}"/>
              </a:ext>
            </a:extLst>
          </p:cNvPr>
          <p:cNvSpPr/>
          <p:nvPr/>
        </p:nvSpPr>
        <p:spPr>
          <a:xfrm>
            <a:off x="1511300" y="3360576"/>
            <a:ext cx="5080000" cy="3790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800">
                <a:solidFill>
                  <a:schemeClr val="bg1">
                    <a:lumMod val="50000"/>
                  </a:schemeClr>
                </a:solidFill>
                <a:latin typeface="游ゴシック" panose="020B0400000000000000" pitchFamily="50" charset="-128"/>
                <a:ea typeface="游ゴシック" panose="020B0400000000000000" pitchFamily="50" charset="-128"/>
              </a:rPr>
              <a:t>カテゴリー名</a:t>
            </a:r>
            <a:endParaRPr kumimoji="1" lang="en-US" altLang="ja-JP" sz="800" dirty="0">
              <a:solidFill>
                <a:schemeClr val="bg1">
                  <a:lumMod val="50000"/>
                </a:schemeClr>
              </a:solidFill>
              <a:latin typeface="游ゴシック" panose="020B0400000000000000" pitchFamily="50" charset="-128"/>
              <a:ea typeface="游ゴシック" panose="020B0400000000000000" pitchFamily="50" charset="-128"/>
            </a:endParaRPr>
          </a:p>
          <a:p>
            <a:r>
              <a:rPr kumimoji="1" lang="ja-JP" altLang="en-US" sz="1000" b="1">
                <a:solidFill>
                  <a:schemeClr val="bg1">
                    <a:lumMod val="50000"/>
                  </a:schemeClr>
                </a:solidFill>
                <a:latin typeface="游ゴシック" panose="020B0400000000000000" pitchFamily="50" charset="-128"/>
                <a:ea typeface="游ゴシック" panose="020B0400000000000000" pitchFamily="50" charset="-128"/>
              </a:rPr>
              <a:t>タイトル</a:t>
            </a:r>
          </a:p>
        </p:txBody>
      </p:sp>
      <p:sp>
        <p:nvSpPr>
          <p:cNvPr id="28" name="正方形/長方形 27">
            <a:extLst>
              <a:ext uri="{FF2B5EF4-FFF2-40B4-BE49-F238E27FC236}">
                <a16:creationId xmlns:a16="http://schemas.microsoft.com/office/drawing/2014/main" id="{FA31757D-1D10-4AAE-B6B2-C34C5BEF228A}"/>
              </a:ext>
            </a:extLst>
          </p:cNvPr>
          <p:cNvSpPr/>
          <p:nvPr/>
        </p:nvSpPr>
        <p:spPr>
          <a:xfrm>
            <a:off x="1509140" y="4398878"/>
            <a:ext cx="5080000" cy="3790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800">
                <a:solidFill>
                  <a:schemeClr val="bg1">
                    <a:lumMod val="50000"/>
                  </a:schemeClr>
                </a:solidFill>
                <a:latin typeface="游ゴシック" panose="020B0400000000000000" pitchFamily="50" charset="-128"/>
                <a:ea typeface="游ゴシック" panose="020B0400000000000000" pitchFamily="50" charset="-128"/>
              </a:rPr>
              <a:t>カテゴリー名</a:t>
            </a:r>
            <a:endParaRPr kumimoji="1" lang="en-US" altLang="ja-JP" sz="800" dirty="0">
              <a:solidFill>
                <a:schemeClr val="bg1">
                  <a:lumMod val="50000"/>
                </a:schemeClr>
              </a:solidFill>
              <a:latin typeface="游ゴシック" panose="020B0400000000000000" pitchFamily="50" charset="-128"/>
              <a:ea typeface="游ゴシック" panose="020B0400000000000000" pitchFamily="50" charset="-128"/>
            </a:endParaRPr>
          </a:p>
          <a:p>
            <a:r>
              <a:rPr kumimoji="1" lang="ja-JP" altLang="en-US" sz="1000" b="1">
                <a:solidFill>
                  <a:schemeClr val="bg1">
                    <a:lumMod val="50000"/>
                  </a:schemeClr>
                </a:solidFill>
                <a:latin typeface="游ゴシック" panose="020B0400000000000000" pitchFamily="50" charset="-128"/>
                <a:ea typeface="游ゴシック" panose="020B0400000000000000" pitchFamily="50" charset="-128"/>
              </a:rPr>
              <a:t>タイトル</a:t>
            </a:r>
          </a:p>
        </p:txBody>
      </p:sp>
      <p:sp>
        <p:nvSpPr>
          <p:cNvPr id="29" name="正方形/長方形 28">
            <a:extLst>
              <a:ext uri="{FF2B5EF4-FFF2-40B4-BE49-F238E27FC236}">
                <a16:creationId xmlns:a16="http://schemas.microsoft.com/office/drawing/2014/main" id="{EB4F9400-6BA5-44E5-AF58-E43514527FF8}"/>
              </a:ext>
            </a:extLst>
          </p:cNvPr>
          <p:cNvSpPr/>
          <p:nvPr/>
        </p:nvSpPr>
        <p:spPr>
          <a:xfrm>
            <a:off x="1509140" y="5430013"/>
            <a:ext cx="5080000" cy="3790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800">
                <a:solidFill>
                  <a:schemeClr val="bg1">
                    <a:lumMod val="50000"/>
                  </a:schemeClr>
                </a:solidFill>
                <a:latin typeface="游ゴシック" panose="020B0400000000000000" pitchFamily="50" charset="-128"/>
                <a:ea typeface="游ゴシック" panose="020B0400000000000000" pitchFamily="50" charset="-128"/>
              </a:rPr>
              <a:t>カテゴリー名</a:t>
            </a:r>
            <a:endParaRPr kumimoji="1" lang="en-US" altLang="ja-JP" sz="800" dirty="0">
              <a:solidFill>
                <a:schemeClr val="bg1">
                  <a:lumMod val="50000"/>
                </a:schemeClr>
              </a:solidFill>
              <a:latin typeface="游ゴシック" panose="020B0400000000000000" pitchFamily="50" charset="-128"/>
              <a:ea typeface="游ゴシック" panose="020B0400000000000000" pitchFamily="50" charset="-128"/>
            </a:endParaRPr>
          </a:p>
          <a:p>
            <a:r>
              <a:rPr kumimoji="1" lang="ja-JP" altLang="en-US" sz="1000" b="1">
                <a:solidFill>
                  <a:schemeClr val="bg1">
                    <a:lumMod val="50000"/>
                  </a:schemeClr>
                </a:solidFill>
                <a:latin typeface="游ゴシック" panose="020B0400000000000000" pitchFamily="50" charset="-128"/>
                <a:ea typeface="游ゴシック" panose="020B0400000000000000" pitchFamily="50" charset="-128"/>
              </a:rPr>
              <a:t>タイトル</a:t>
            </a:r>
          </a:p>
        </p:txBody>
      </p:sp>
      <p:sp>
        <p:nvSpPr>
          <p:cNvPr id="30" name="正方形/長方形 29">
            <a:extLst>
              <a:ext uri="{FF2B5EF4-FFF2-40B4-BE49-F238E27FC236}">
                <a16:creationId xmlns:a16="http://schemas.microsoft.com/office/drawing/2014/main" id="{C8D1BA52-7908-48D5-9281-B68B2026B24A}"/>
              </a:ext>
            </a:extLst>
          </p:cNvPr>
          <p:cNvSpPr/>
          <p:nvPr/>
        </p:nvSpPr>
        <p:spPr>
          <a:xfrm>
            <a:off x="1550786" y="3733236"/>
            <a:ext cx="5080000" cy="379021"/>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b="1">
                <a:solidFill>
                  <a:schemeClr val="tx1"/>
                </a:solidFill>
                <a:latin typeface="游ゴシック" panose="020B0400000000000000" pitchFamily="50" charset="-128"/>
                <a:ea typeface="游ゴシック" panose="020B0400000000000000" pitchFamily="50" charset="-128"/>
              </a:rPr>
              <a:t>サマリ○○○○○○○○</a:t>
            </a:r>
          </a:p>
        </p:txBody>
      </p:sp>
      <p:sp>
        <p:nvSpPr>
          <p:cNvPr id="31" name="正方形/長方形 30">
            <a:extLst>
              <a:ext uri="{FF2B5EF4-FFF2-40B4-BE49-F238E27FC236}">
                <a16:creationId xmlns:a16="http://schemas.microsoft.com/office/drawing/2014/main" id="{556FD6F8-D020-4F7D-A2C2-05154F569150}"/>
              </a:ext>
            </a:extLst>
          </p:cNvPr>
          <p:cNvSpPr/>
          <p:nvPr/>
        </p:nvSpPr>
        <p:spPr>
          <a:xfrm>
            <a:off x="1509140" y="4745202"/>
            <a:ext cx="5080000" cy="379021"/>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b="1">
                <a:solidFill>
                  <a:schemeClr val="tx1"/>
                </a:solidFill>
                <a:latin typeface="游ゴシック" panose="020B0400000000000000" pitchFamily="50" charset="-128"/>
                <a:ea typeface="游ゴシック" panose="020B0400000000000000" pitchFamily="50" charset="-128"/>
              </a:rPr>
              <a:t>サマリ○○○○○○○○</a:t>
            </a:r>
          </a:p>
        </p:txBody>
      </p:sp>
      <p:sp>
        <p:nvSpPr>
          <p:cNvPr id="32" name="正方形/長方形 31">
            <a:extLst>
              <a:ext uri="{FF2B5EF4-FFF2-40B4-BE49-F238E27FC236}">
                <a16:creationId xmlns:a16="http://schemas.microsoft.com/office/drawing/2014/main" id="{D696DB42-6148-4C7A-AB63-9C41FDA81972}"/>
              </a:ext>
            </a:extLst>
          </p:cNvPr>
          <p:cNvSpPr/>
          <p:nvPr/>
        </p:nvSpPr>
        <p:spPr>
          <a:xfrm>
            <a:off x="1509140" y="5780343"/>
            <a:ext cx="5080000" cy="379021"/>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b="1">
                <a:solidFill>
                  <a:schemeClr val="tx1"/>
                </a:solidFill>
                <a:latin typeface="游ゴシック" panose="020B0400000000000000" pitchFamily="50" charset="-128"/>
                <a:ea typeface="游ゴシック" panose="020B0400000000000000" pitchFamily="50" charset="-128"/>
              </a:rPr>
              <a:t>サマリ○○○○○○○○</a:t>
            </a:r>
          </a:p>
        </p:txBody>
      </p:sp>
      <p:sp>
        <p:nvSpPr>
          <p:cNvPr id="6" name="正方形/長方形 5">
            <a:extLst>
              <a:ext uri="{FF2B5EF4-FFF2-40B4-BE49-F238E27FC236}">
                <a16:creationId xmlns:a16="http://schemas.microsoft.com/office/drawing/2014/main" id="{59A9877A-C3FB-4323-93F9-6DFD9059B911}"/>
              </a:ext>
            </a:extLst>
          </p:cNvPr>
          <p:cNvSpPr/>
          <p:nvPr/>
        </p:nvSpPr>
        <p:spPr>
          <a:xfrm>
            <a:off x="7908346" y="1073864"/>
            <a:ext cx="860808" cy="283308"/>
          </a:xfrm>
          <a:prstGeom prst="rect">
            <a:avLst/>
          </a:prstGeom>
          <a:solidFill>
            <a:srgbClr val="E600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b="1">
                <a:solidFill>
                  <a:schemeClr val="bg1"/>
                </a:solidFill>
                <a:latin typeface="游ゴシック" panose="020B0400000000000000" pitchFamily="50" charset="-128"/>
                <a:ea typeface="游ゴシック" panose="020B0400000000000000" pitchFamily="50" charset="-128"/>
              </a:rPr>
              <a:t>必須</a:t>
            </a:r>
          </a:p>
        </p:txBody>
      </p:sp>
      <p:sp>
        <p:nvSpPr>
          <p:cNvPr id="19" name="スライド番号プレースホルダー 18">
            <a:extLst>
              <a:ext uri="{FF2B5EF4-FFF2-40B4-BE49-F238E27FC236}">
                <a16:creationId xmlns:a16="http://schemas.microsoft.com/office/drawing/2014/main" id="{6789E427-A266-4B68-BD7F-8C6F5FB8F24F}"/>
              </a:ext>
            </a:extLst>
          </p:cNvPr>
          <p:cNvSpPr>
            <a:spLocks noGrp="1"/>
          </p:cNvSpPr>
          <p:nvPr>
            <p:ph type="sldNum" sz="quarter" idx="12"/>
          </p:nvPr>
        </p:nvSpPr>
        <p:spPr/>
        <p:txBody>
          <a:bodyPr/>
          <a:lstStyle/>
          <a:p>
            <a:fld id="{F44BBF4E-D3A2-4DCA-9F57-CC6AF0EC048B}" type="slidenum">
              <a:rPr lang="en-US" smtClean="0"/>
              <a:t>39</a:t>
            </a:fld>
            <a:endParaRPr lang="en-US" dirty="0"/>
          </a:p>
        </p:txBody>
      </p:sp>
      <p:pic>
        <p:nvPicPr>
          <p:cNvPr id="34" name="Picture 2" descr="https://www.nikkeibp.co.jp/images/houjin/ad/2017/logo/NXR.png">
            <a:extLst>
              <a:ext uri="{FF2B5EF4-FFF2-40B4-BE49-F238E27FC236}">
                <a16:creationId xmlns:a16="http://schemas.microsoft.com/office/drawing/2014/main" id="{7C33165A-368E-498A-BC65-B2CD4C7AE62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90276" y="413057"/>
            <a:ext cx="1470991" cy="205939"/>
          </a:xfrm>
          <a:prstGeom prst="rect">
            <a:avLst/>
          </a:prstGeom>
          <a:noFill/>
          <a:extLst>
            <a:ext uri="{909E8E84-426E-40DD-AFC4-6F175D3DCCD1}">
              <a14:hiddenFill xmlns:a14="http://schemas.microsoft.com/office/drawing/2010/main">
                <a:solidFill>
                  <a:srgbClr val="FFFFFF"/>
                </a:solidFill>
              </a14:hiddenFill>
            </a:ext>
          </a:extLst>
        </p:spPr>
      </p:pic>
      <p:pic>
        <p:nvPicPr>
          <p:cNvPr id="2" name="図 1">
            <a:extLst>
              <a:ext uri="{FF2B5EF4-FFF2-40B4-BE49-F238E27FC236}">
                <a16:creationId xmlns:a16="http://schemas.microsoft.com/office/drawing/2014/main" id="{0F61D1B8-C005-448E-B9C1-CF07C3DE5527}"/>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1399771" y="2070710"/>
            <a:ext cx="6652029" cy="660765"/>
          </a:xfrm>
          <a:prstGeom prst="rect">
            <a:avLst/>
          </a:prstGeom>
        </p:spPr>
      </p:pic>
      <p:pic>
        <p:nvPicPr>
          <p:cNvPr id="36" name="図 35">
            <a:extLst>
              <a:ext uri="{FF2B5EF4-FFF2-40B4-BE49-F238E27FC236}">
                <a16:creationId xmlns:a16="http://schemas.microsoft.com/office/drawing/2014/main" id="{07E32811-BE67-4779-B995-775F1C122F55}"/>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1399771" y="2631724"/>
            <a:ext cx="6652029" cy="638801"/>
          </a:xfrm>
          <a:prstGeom prst="rect">
            <a:avLst/>
          </a:prstGeom>
        </p:spPr>
      </p:pic>
      <p:sp>
        <p:nvSpPr>
          <p:cNvPr id="3" name="正方形/長方形 2">
            <a:extLst>
              <a:ext uri="{FF2B5EF4-FFF2-40B4-BE49-F238E27FC236}">
                <a16:creationId xmlns:a16="http://schemas.microsoft.com/office/drawing/2014/main" id="{AE6B9115-AA6B-4F3A-9837-CD94D9D164BE}"/>
              </a:ext>
            </a:extLst>
          </p:cNvPr>
          <p:cNvSpPr/>
          <p:nvPr/>
        </p:nvSpPr>
        <p:spPr>
          <a:xfrm>
            <a:off x="7861300" y="2562356"/>
            <a:ext cx="190500" cy="7322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2241206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正方形/長方形 7">
            <a:extLst>
              <a:ext uri="{FF2B5EF4-FFF2-40B4-BE49-F238E27FC236}">
                <a16:creationId xmlns:a16="http://schemas.microsoft.com/office/drawing/2014/main" id="{5FC0B054-95FA-4073-AEE9-38E979F457EE}"/>
              </a:ext>
            </a:extLst>
          </p:cNvPr>
          <p:cNvSpPr/>
          <p:nvPr/>
        </p:nvSpPr>
        <p:spPr>
          <a:xfrm>
            <a:off x="609600" y="0"/>
            <a:ext cx="85344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9" name="直線コネクタ 8">
            <a:extLst>
              <a:ext uri="{FF2B5EF4-FFF2-40B4-BE49-F238E27FC236}">
                <a16:creationId xmlns:a16="http://schemas.microsoft.com/office/drawing/2014/main" id="{62FA6055-BFCD-4350-91F2-F8ACE5A8399A}"/>
              </a:ext>
            </a:extLst>
          </p:cNvPr>
          <p:cNvCxnSpPr>
            <a:cxnSpLocks/>
          </p:cNvCxnSpPr>
          <p:nvPr/>
        </p:nvCxnSpPr>
        <p:spPr>
          <a:xfrm>
            <a:off x="10371978" y="1423994"/>
            <a:ext cx="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91A7DBA9-A344-4587-918A-83A301B2EA94}"/>
              </a:ext>
            </a:extLst>
          </p:cNvPr>
          <p:cNvCxnSpPr/>
          <p:nvPr/>
        </p:nvCxnSpPr>
        <p:spPr>
          <a:xfrm>
            <a:off x="839078" y="770519"/>
            <a:ext cx="8066383" cy="0"/>
          </a:xfrm>
          <a:prstGeom prst="line">
            <a:avLst/>
          </a:prstGeom>
          <a:ln w="19050">
            <a:solidFill>
              <a:srgbClr val="01C4D9"/>
            </a:solidFill>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C923667B-3B59-4FD8-8D7A-2CFE5AD76CC0}"/>
              </a:ext>
            </a:extLst>
          </p:cNvPr>
          <p:cNvCxnSpPr/>
          <p:nvPr/>
        </p:nvCxnSpPr>
        <p:spPr>
          <a:xfrm>
            <a:off x="839078" y="726028"/>
            <a:ext cx="8066383" cy="0"/>
          </a:xfrm>
          <a:prstGeom prst="line">
            <a:avLst/>
          </a:prstGeom>
          <a:ln w="19050">
            <a:solidFill>
              <a:srgbClr val="B8B6C3"/>
            </a:solidFill>
          </a:ln>
        </p:spPr>
        <p:style>
          <a:lnRef idx="1">
            <a:schemeClr val="accent1"/>
          </a:lnRef>
          <a:fillRef idx="0">
            <a:schemeClr val="accent1"/>
          </a:fillRef>
          <a:effectRef idx="0">
            <a:schemeClr val="accent1"/>
          </a:effectRef>
          <a:fontRef idx="minor">
            <a:schemeClr val="tx1"/>
          </a:fontRef>
        </p:style>
      </p:cxnSp>
      <p:cxnSp>
        <p:nvCxnSpPr>
          <p:cNvPr id="26" name="直線コネクタ 25">
            <a:extLst>
              <a:ext uri="{FF2B5EF4-FFF2-40B4-BE49-F238E27FC236}">
                <a16:creationId xmlns:a16="http://schemas.microsoft.com/office/drawing/2014/main" id="{586BDB9F-DEDD-4406-8130-A981D91FEC8F}"/>
              </a:ext>
            </a:extLst>
          </p:cNvPr>
          <p:cNvCxnSpPr/>
          <p:nvPr/>
        </p:nvCxnSpPr>
        <p:spPr>
          <a:xfrm>
            <a:off x="839078" y="800461"/>
            <a:ext cx="8066383" cy="0"/>
          </a:xfrm>
          <a:prstGeom prst="line">
            <a:avLst/>
          </a:prstGeom>
          <a:ln w="19050">
            <a:solidFill>
              <a:srgbClr val="00A7C9"/>
            </a:solidFill>
          </a:ln>
        </p:spPr>
        <p:style>
          <a:lnRef idx="1">
            <a:schemeClr val="accent1"/>
          </a:lnRef>
          <a:fillRef idx="0">
            <a:schemeClr val="accent1"/>
          </a:fillRef>
          <a:effectRef idx="0">
            <a:schemeClr val="accent1"/>
          </a:effectRef>
          <a:fontRef idx="minor">
            <a:schemeClr val="tx1"/>
          </a:fontRef>
        </p:style>
      </p:cxnSp>
      <p:sp>
        <p:nvSpPr>
          <p:cNvPr id="2" name="スライド番号プレースホルダー 1">
            <a:extLst>
              <a:ext uri="{FF2B5EF4-FFF2-40B4-BE49-F238E27FC236}">
                <a16:creationId xmlns:a16="http://schemas.microsoft.com/office/drawing/2014/main" id="{042D2256-2CC1-4285-93AE-EE8260BC87B5}"/>
              </a:ext>
            </a:extLst>
          </p:cNvPr>
          <p:cNvSpPr>
            <a:spLocks noGrp="1"/>
          </p:cNvSpPr>
          <p:nvPr>
            <p:ph type="sldNum" sz="quarter" idx="12"/>
          </p:nvPr>
        </p:nvSpPr>
        <p:spPr/>
        <p:txBody>
          <a:bodyPr/>
          <a:lstStyle/>
          <a:p>
            <a:fld id="{F44BBF4E-D3A2-4DCA-9F57-CC6AF0EC048B}" type="slidenum">
              <a:rPr lang="en-US" smtClean="0"/>
              <a:t>4</a:t>
            </a:fld>
            <a:endParaRPr lang="en-US" dirty="0"/>
          </a:p>
        </p:txBody>
      </p:sp>
      <p:sp>
        <p:nvSpPr>
          <p:cNvPr id="5" name="正方形/長方形 4">
            <a:extLst>
              <a:ext uri="{FF2B5EF4-FFF2-40B4-BE49-F238E27FC236}">
                <a16:creationId xmlns:a16="http://schemas.microsoft.com/office/drawing/2014/main" id="{D244E998-46CB-3C7F-24A2-4421FDC3BAE9}"/>
              </a:ext>
            </a:extLst>
          </p:cNvPr>
          <p:cNvSpPr/>
          <p:nvPr/>
        </p:nvSpPr>
        <p:spPr>
          <a:xfrm>
            <a:off x="825826" y="960162"/>
            <a:ext cx="8066383" cy="564247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0" name="Picture 2" descr="https://www.nikkeibp.co.jp/images/houjin/ad/2017/logo/NBO.png">
            <a:extLst>
              <a:ext uri="{FF2B5EF4-FFF2-40B4-BE49-F238E27FC236}">
                <a16:creationId xmlns:a16="http://schemas.microsoft.com/office/drawing/2014/main" id="{45A8DA46-558B-BA74-DFCF-8B990125E8B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77708" y="365576"/>
            <a:ext cx="1714500" cy="320040"/>
          </a:xfrm>
          <a:prstGeom prst="rect">
            <a:avLst/>
          </a:prstGeom>
          <a:noFill/>
          <a:extLst>
            <a:ext uri="{909E8E84-426E-40DD-AFC4-6F175D3DCCD1}">
              <a14:hiddenFill xmlns:a14="http://schemas.microsoft.com/office/drawing/2010/main">
                <a:solidFill>
                  <a:srgbClr val="FFFFFF"/>
                </a:solidFill>
              </a14:hiddenFill>
            </a:ext>
          </a:extLst>
        </p:spPr>
      </p:pic>
      <p:sp>
        <p:nvSpPr>
          <p:cNvPr id="3" name="object 3">
            <a:extLst>
              <a:ext uri="{FF2B5EF4-FFF2-40B4-BE49-F238E27FC236}">
                <a16:creationId xmlns:a16="http://schemas.microsoft.com/office/drawing/2014/main" id="{389A11B9-84F6-FCFD-92E1-FE791E557859}"/>
              </a:ext>
            </a:extLst>
          </p:cNvPr>
          <p:cNvSpPr txBox="1">
            <a:spLocks noGrp="1"/>
          </p:cNvSpPr>
          <p:nvPr>
            <p:ph type="title"/>
          </p:nvPr>
        </p:nvSpPr>
        <p:spPr>
          <a:xfrm>
            <a:off x="825500" y="261540"/>
            <a:ext cx="6707188" cy="382151"/>
          </a:xfrm>
          <a:prstGeom prst="rect">
            <a:avLst/>
          </a:prstGeom>
        </p:spPr>
        <p:txBody>
          <a:bodyPr vert="horz" wrap="square" lIns="0" tIns="12695" rIns="0" bIns="0" rtlCol="0" anchor="t">
            <a:spAutoFit/>
          </a:bodyPr>
          <a:lstStyle>
            <a:lvl1pPr algn="ctr">
              <a:defRPr sz="6615" b="1" i="0">
                <a:solidFill>
                  <a:schemeClr val="tx1"/>
                </a:solidFill>
                <a:latin typeface="YuGothic"/>
                <a:ea typeface="+mj-ea"/>
                <a:cs typeface="YuGothic"/>
              </a:defRPr>
            </a:lvl1pPr>
          </a:lstStyle>
          <a:p>
            <a:pPr marL="12695" algn="l">
              <a:spcBef>
                <a:spcPts val="100"/>
              </a:spcBef>
            </a:pPr>
            <a:r>
              <a:rPr lang="ja-JP" altLang="en-US" sz="2400" kern="0" dirty="0">
                <a:latin typeface="+mn-ea"/>
                <a:ea typeface="+mn-ea"/>
              </a:rPr>
              <a:t>制作の流れと留意点</a:t>
            </a:r>
          </a:p>
        </p:txBody>
      </p:sp>
      <p:sp>
        <p:nvSpPr>
          <p:cNvPr id="4" name="テキスト ボックス 3">
            <a:extLst>
              <a:ext uri="{FF2B5EF4-FFF2-40B4-BE49-F238E27FC236}">
                <a16:creationId xmlns:a16="http://schemas.microsoft.com/office/drawing/2014/main" id="{8A3E7CD5-A5F1-5078-8316-88277B036194}"/>
              </a:ext>
            </a:extLst>
          </p:cNvPr>
          <p:cNvSpPr txBox="1"/>
          <p:nvPr/>
        </p:nvSpPr>
        <p:spPr>
          <a:xfrm>
            <a:off x="927934" y="1129061"/>
            <a:ext cx="8385787" cy="1723549"/>
          </a:xfrm>
          <a:prstGeom prst="rect">
            <a:avLst/>
          </a:prstGeom>
          <a:noFill/>
        </p:spPr>
        <p:txBody>
          <a:bodyPr wrap="square" rtlCol="0">
            <a:spAutoFit/>
          </a:bodyPr>
          <a:lstStyle/>
          <a:p>
            <a:r>
              <a:rPr lang="ja-JP" altLang="en-US" sz="1600" b="1" dirty="0">
                <a:latin typeface="游ゴシック" panose="020B0400000000000000" pitchFamily="50" charset="-128"/>
                <a:ea typeface="游ゴシック" panose="020B0400000000000000" pitchFamily="50" charset="-128"/>
              </a:rPr>
              <a:t>▶ 制作の流れ</a:t>
            </a:r>
            <a:endParaRPr lang="en-US" altLang="ja-JP" sz="1600" b="1" dirty="0">
              <a:latin typeface="游ゴシック" panose="020B0400000000000000" pitchFamily="50" charset="-128"/>
              <a:ea typeface="游ゴシック" panose="020B0400000000000000" pitchFamily="50" charset="-128"/>
            </a:endParaRPr>
          </a:p>
          <a:p>
            <a:r>
              <a:rPr lang="ja-JP" altLang="en-US" sz="1200" dirty="0">
                <a:latin typeface="Yu Gothic Medium" panose="020B0400000000000000" pitchFamily="34" charset="-128"/>
                <a:ea typeface="Yu Gothic Medium" panose="020B0400000000000000" pitchFamily="34" charset="-128"/>
              </a:rPr>
              <a:t>日経</a:t>
            </a:r>
            <a:r>
              <a:rPr lang="en-US" altLang="ja-JP" sz="1200" dirty="0">
                <a:latin typeface="Yu Gothic Medium" panose="020B0400000000000000" pitchFamily="34" charset="-128"/>
                <a:ea typeface="Yu Gothic Medium" panose="020B0400000000000000" pitchFamily="34" charset="-128"/>
              </a:rPr>
              <a:t>BP</a:t>
            </a:r>
            <a:r>
              <a:rPr lang="ja-JP" altLang="en-US" sz="1200" dirty="0">
                <a:latin typeface="Yu Gothic Medium" panose="020B0400000000000000" pitchFamily="34" charset="-128"/>
                <a:ea typeface="Yu Gothic Medium" panose="020B0400000000000000" pitchFamily="34" charset="-128"/>
              </a:rPr>
              <a:t>営業担当者と制作会社様にて、通常タイアップ同様、オリエンを経て、制作頂き、</a:t>
            </a:r>
            <a:endParaRPr lang="en-US" altLang="ja-JP" sz="1200" dirty="0">
              <a:latin typeface="Yu Gothic Medium" panose="020B0400000000000000" pitchFamily="34" charset="-128"/>
              <a:ea typeface="Yu Gothic Medium" panose="020B0400000000000000" pitchFamily="34" charset="-128"/>
            </a:endParaRPr>
          </a:p>
          <a:p>
            <a:r>
              <a:rPr lang="ja-JP" altLang="en-US" sz="1200" dirty="0">
                <a:latin typeface="Yu Gothic Medium" panose="020B0400000000000000" pitchFamily="34" charset="-128"/>
                <a:ea typeface="Yu Gothic Medium" panose="020B0400000000000000" pitchFamily="34" charset="-128"/>
              </a:rPr>
              <a:t>（</a:t>
            </a:r>
            <a:r>
              <a:rPr lang="en-US" altLang="ja-JP" sz="1200" dirty="0" err="1">
                <a:latin typeface="Yu Gothic Medium" panose="020B0400000000000000" pitchFamily="34" charset="-128"/>
                <a:ea typeface="Yu Gothic Medium" panose="020B0400000000000000" pitchFamily="34" charset="-128"/>
              </a:rPr>
              <a:t>InstantTopics</a:t>
            </a:r>
            <a:r>
              <a:rPr lang="ja-JP" altLang="en-US" sz="1200" dirty="0">
                <a:latin typeface="Yu Gothic Medium" panose="020B0400000000000000" pitchFamily="34" charset="-128"/>
                <a:ea typeface="Yu Gothic Medium" panose="020B0400000000000000" pitchFamily="34" charset="-128"/>
              </a:rPr>
              <a:t>は素材提供にて制作）</a:t>
            </a:r>
          </a:p>
          <a:p>
            <a:r>
              <a:rPr lang="ja-JP" altLang="en-US" sz="1200" dirty="0">
                <a:latin typeface="Yu Gothic Medium" panose="020B0400000000000000" pitchFamily="34" charset="-128"/>
                <a:ea typeface="Yu Gothic Medium" panose="020B0400000000000000" pitchFamily="34" charset="-128"/>
              </a:rPr>
              <a:t>広告主様と校正のやり取りを実施頂いた後、校了した状態の</a:t>
            </a:r>
            <a:r>
              <a:rPr lang="ja-JP" altLang="en-US" sz="1400" b="1" dirty="0">
                <a:solidFill>
                  <a:srgbClr val="C00000"/>
                </a:solidFill>
                <a:latin typeface="游ゴシック" panose="020B0400000000000000" pitchFamily="50" charset="-128"/>
                <a:ea typeface="游ゴシック" panose="020B0400000000000000" pitchFamily="50" charset="-128"/>
              </a:rPr>
              <a:t>完全原稿</a:t>
            </a:r>
            <a:r>
              <a:rPr lang="ja-JP" altLang="en-US" sz="1200" dirty="0">
                <a:latin typeface="Yu Gothic Medium" panose="020B0400000000000000" pitchFamily="34" charset="-128"/>
                <a:ea typeface="Yu Gothic Medium" panose="020B0400000000000000" pitchFamily="34" charset="-128"/>
              </a:rPr>
              <a:t>を編集部に入稿頂きます。</a:t>
            </a:r>
            <a:endParaRPr lang="en-US" altLang="ja-JP" sz="1200" dirty="0">
              <a:latin typeface="Yu Gothic Medium" panose="020B0400000000000000" pitchFamily="34" charset="-128"/>
              <a:ea typeface="Yu Gothic Medium" panose="020B0400000000000000" pitchFamily="34" charset="-128"/>
            </a:endParaRPr>
          </a:p>
          <a:p>
            <a:endParaRPr lang="en-US" altLang="ja-JP" sz="1200" dirty="0">
              <a:latin typeface="Yu Gothic Medium" panose="020B0400000000000000" pitchFamily="34" charset="-128"/>
              <a:ea typeface="Yu Gothic Medium" panose="020B0400000000000000" pitchFamily="34" charset="-128"/>
            </a:endParaRPr>
          </a:p>
          <a:p>
            <a:r>
              <a:rPr lang="ja-JP" altLang="en-US" sz="1200" dirty="0">
                <a:latin typeface="Yu Gothic Medium" panose="020B0400000000000000" pitchFamily="34" charset="-128"/>
                <a:ea typeface="Yu Gothic Medium" panose="020B0400000000000000" pitchFamily="34" charset="-128"/>
              </a:rPr>
              <a:t>→編集部からテストサイト確認ＰＤＦを念校としてご提出。校了のご連絡を受け、編集部で校了致します。</a:t>
            </a:r>
            <a:endParaRPr lang="en-US" altLang="ja-JP" sz="1200" dirty="0">
              <a:latin typeface="Yu Gothic Medium" panose="020B0400000000000000" pitchFamily="34" charset="-128"/>
              <a:ea typeface="Yu Gothic Medium" panose="020B0400000000000000" pitchFamily="34" charset="-128"/>
            </a:endParaRPr>
          </a:p>
          <a:p>
            <a:r>
              <a:rPr lang="ja-JP" altLang="en-US" sz="1200" b="1" dirty="0">
                <a:solidFill>
                  <a:srgbClr val="C00000"/>
                </a:solidFill>
                <a:latin typeface="游ゴシック" panose="020B0400000000000000" pitchFamily="50" charset="-128"/>
                <a:ea typeface="游ゴシック" panose="020B0400000000000000" pitchFamily="50" charset="-128"/>
              </a:rPr>
              <a:t>（テストサイトは</a:t>
            </a:r>
            <a:r>
              <a:rPr lang="en-US" altLang="ja-JP" sz="1200" b="1" dirty="0">
                <a:solidFill>
                  <a:srgbClr val="C00000"/>
                </a:solidFill>
                <a:latin typeface="游ゴシック" panose="020B0400000000000000" pitchFamily="50" charset="-128"/>
                <a:ea typeface="游ゴシック" panose="020B0400000000000000" pitchFamily="50" charset="-128"/>
              </a:rPr>
              <a:t>PDF</a:t>
            </a:r>
            <a:r>
              <a:rPr lang="ja-JP" altLang="en-US" sz="1200" b="1" dirty="0">
                <a:solidFill>
                  <a:srgbClr val="C00000"/>
                </a:solidFill>
                <a:latin typeface="游ゴシック" panose="020B0400000000000000" pitchFamily="50" charset="-128"/>
                <a:ea typeface="游ゴシック" panose="020B0400000000000000" pitchFamily="50" charset="-128"/>
              </a:rPr>
              <a:t>のみでのご確認となります）</a:t>
            </a:r>
          </a:p>
          <a:p>
            <a:endParaRPr lang="en-US" altLang="ja-JP" sz="1600" dirty="0">
              <a:latin typeface="Yu Gothic Medium" panose="020B0400000000000000" pitchFamily="34" charset="-128"/>
              <a:ea typeface="Yu Gothic Medium" panose="020B0400000000000000" pitchFamily="34" charset="-128"/>
            </a:endParaRPr>
          </a:p>
        </p:txBody>
      </p:sp>
      <p:sp>
        <p:nvSpPr>
          <p:cNvPr id="11" name="object 11">
            <a:extLst>
              <a:ext uri="{FF2B5EF4-FFF2-40B4-BE49-F238E27FC236}">
                <a16:creationId xmlns:a16="http://schemas.microsoft.com/office/drawing/2014/main" id="{11E17AFE-CD15-3A0E-A7BF-AE7A63619C4A}"/>
              </a:ext>
            </a:extLst>
          </p:cNvPr>
          <p:cNvSpPr txBox="1"/>
          <p:nvPr/>
        </p:nvSpPr>
        <p:spPr>
          <a:xfrm>
            <a:off x="888290" y="2860490"/>
            <a:ext cx="8638402" cy="363364"/>
          </a:xfrm>
          <a:prstGeom prst="rect">
            <a:avLst/>
          </a:prstGeom>
        </p:spPr>
        <p:txBody>
          <a:bodyPr vert="horz" wrap="square" lIns="0" tIns="12695" rIns="0" bIns="0" rtlCol="0">
            <a:spAutoFit/>
          </a:bodyPr>
          <a:lstStyle/>
          <a:p>
            <a:pPr marL="107907">
              <a:lnSpc>
                <a:spcPct val="150000"/>
              </a:lnSpc>
              <a:spcBef>
                <a:spcPts val="100"/>
              </a:spcBef>
            </a:pPr>
            <a:r>
              <a:rPr lang="ja-JP" altLang="en-US" b="1" dirty="0">
                <a:solidFill>
                  <a:srgbClr val="C00000"/>
                </a:solidFill>
                <a:highlight>
                  <a:srgbClr val="FFFF00"/>
                </a:highlight>
                <a:latin typeface="+mn-ea"/>
                <a:cs typeface="YuGothic"/>
              </a:rPr>
              <a:t>制作前に以下の注意事項を広告主様、広告代理店様のご担当に共有ください</a:t>
            </a:r>
            <a:endParaRPr lang="en-US" altLang="ja-JP" b="1" dirty="0">
              <a:highlight>
                <a:srgbClr val="FFFF00"/>
              </a:highlight>
              <a:latin typeface="+mn-ea"/>
              <a:cs typeface="YuGothic"/>
            </a:endParaRPr>
          </a:p>
        </p:txBody>
      </p:sp>
      <p:sp>
        <p:nvSpPr>
          <p:cNvPr id="12" name="テキスト ボックス 11">
            <a:extLst>
              <a:ext uri="{FF2B5EF4-FFF2-40B4-BE49-F238E27FC236}">
                <a16:creationId xmlns:a16="http://schemas.microsoft.com/office/drawing/2014/main" id="{0792E4EC-5949-191B-B312-05B6BB1D3643}"/>
              </a:ext>
            </a:extLst>
          </p:cNvPr>
          <p:cNvSpPr txBox="1"/>
          <p:nvPr/>
        </p:nvSpPr>
        <p:spPr>
          <a:xfrm>
            <a:off x="974439" y="3551238"/>
            <a:ext cx="8385787" cy="2646878"/>
          </a:xfrm>
          <a:prstGeom prst="rect">
            <a:avLst/>
          </a:prstGeom>
          <a:noFill/>
        </p:spPr>
        <p:txBody>
          <a:bodyPr wrap="square" rtlCol="0">
            <a:spAutoFit/>
          </a:bodyPr>
          <a:lstStyle/>
          <a:p>
            <a:r>
              <a:rPr lang="ja-JP" altLang="en-US" sz="1600" b="1" dirty="0">
                <a:latin typeface="游ゴシック" panose="020B0400000000000000" pitchFamily="50" charset="-128"/>
                <a:ea typeface="游ゴシック" panose="020B0400000000000000" pitchFamily="50" charset="-128"/>
              </a:rPr>
              <a:t>▶テストサイト確認</a:t>
            </a:r>
            <a:r>
              <a:rPr lang="en-US" altLang="ja-JP" sz="1600" b="1" dirty="0">
                <a:latin typeface="游ゴシック" panose="020B0400000000000000" pitchFamily="50" charset="-128"/>
                <a:ea typeface="游ゴシック" panose="020B0400000000000000" pitchFamily="50" charset="-128"/>
              </a:rPr>
              <a:t>PDF</a:t>
            </a:r>
            <a:r>
              <a:rPr lang="ja-JP" altLang="en-US" sz="1600" b="1" dirty="0">
                <a:latin typeface="游ゴシック" panose="020B0400000000000000" pitchFamily="50" charset="-128"/>
                <a:ea typeface="游ゴシック" panose="020B0400000000000000" pitchFamily="50" charset="-128"/>
              </a:rPr>
              <a:t>に関して</a:t>
            </a:r>
            <a:endParaRPr lang="en-US" altLang="ja-JP" sz="1600" b="1" dirty="0">
              <a:latin typeface="游ゴシック" panose="020B0400000000000000" pitchFamily="50" charset="-128"/>
              <a:ea typeface="游ゴシック" panose="020B0400000000000000" pitchFamily="50" charset="-128"/>
            </a:endParaRPr>
          </a:p>
          <a:p>
            <a:r>
              <a:rPr lang="ja-JP" altLang="en-US" sz="1200" dirty="0">
                <a:latin typeface="Yu Gothic Medium" panose="020B0400000000000000" pitchFamily="34" charset="-128"/>
                <a:ea typeface="Yu Gothic Medium" panose="020B0400000000000000" pitchFamily="34" charset="-128"/>
              </a:rPr>
              <a:t>編集部に入稿頂いたデータは、校正のやり取り後、完全原稿にて入稿頂くものですので</a:t>
            </a:r>
          </a:p>
          <a:p>
            <a:r>
              <a:rPr lang="ja-JP" altLang="en-US" sz="1200" dirty="0">
                <a:latin typeface="Yu Gothic Medium" panose="020B0400000000000000" pitchFamily="34" charset="-128"/>
                <a:ea typeface="Yu Gothic Medium" panose="020B0400000000000000" pitchFamily="34" charset="-128"/>
              </a:rPr>
              <a:t>テストサイト確認</a:t>
            </a:r>
            <a:r>
              <a:rPr lang="en-US" altLang="ja-JP" sz="1200" dirty="0">
                <a:latin typeface="Yu Gothic Medium" panose="020B0400000000000000" pitchFamily="34" charset="-128"/>
                <a:ea typeface="Yu Gothic Medium" panose="020B0400000000000000" pitchFamily="34" charset="-128"/>
              </a:rPr>
              <a:t>PDF</a:t>
            </a:r>
            <a:r>
              <a:rPr lang="ja-JP" altLang="en-US" sz="1200" dirty="0">
                <a:latin typeface="Yu Gothic Medium" panose="020B0400000000000000" pitchFamily="34" charset="-128"/>
                <a:ea typeface="Yu Gothic Medium" panose="020B0400000000000000" pitchFamily="34" charset="-128"/>
              </a:rPr>
              <a:t>は記事レイアウトを確認いただく念校となります。</a:t>
            </a:r>
          </a:p>
          <a:p>
            <a:endParaRPr lang="en-US" altLang="ja-JP" sz="1200" b="1" dirty="0">
              <a:solidFill>
                <a:srgbClr val="C00000"/>
              </a:solidFill>
              <a:latin typeface="Yu Gothic Medium" panose="020B0400000000000000" pitchFamily="34" charset="-128"/>
              <a:ea typeface="Yu Gothic Medium" panose="020B0400000000000000" pitchFamily="34" charset="-128"/>
            </a:endParaRPr>
          </a:p>
          <a:p>
            <a:r>
              <a:rPr lang="ja-JP" altLang="en-US" sz="1400" b="1" dirty="0">
                <a:solidFill>
                  <a:srgbClr val="C00000"/>
                </a:solidFill>
                <a:latin typeface="游ゴシック" panose="020B0400000000000000" pitchFamily="50" charset="-128"/>
                <a:ea typeface="游ゴシック" panose="020B0400000000000000" pitchFamily="50" charset="-128"/>
              </a:rPr>
              <a:t>お受けできる赤字は、事実関係の誤り等のみとなります。</a:t>
            </a:r>
          </a:p>
          <a:p>
            <a:endParaRPr lang="en-US" altLang="ja-JP" sz="1200" dirty="0">
              <a:latin typeface="Yu Gothic Medium" panose="020B0400000000000000" pitchFamily="34" charset="-128"/>
              <a:ea typeface="Yu Gothic Medium" panose="020B0400000000000000" pitchFamily="34" charset="-128"/>
            </a:endParaRPr>
          </a:p>
          <a:p>
            <a:r>
              <a:rPr lang="ja-JP" altLang="en-US" sz="1200" dirty="0">
                <a:latin typeface="Yu Gothic Medium" panose="020B0400000000000000" pitchFamily="34" charset="-128"/>
                <a:ea typeface="Yu Gothic Medium" panose="020B0400000000000000" pitchFamily="34" charset="-128"/>
              </a:rPr>
              <a:t>また日経ビジネス電子版の編集での表記ルールに則り、表記は最終決定致します。</a:t>
            </a:r>
          </a:p>
          <a:p>
            <a:r>
              <a:rPr lang="ja-JP" altLang="en-US" sz="1200" dirty="0">
                <a:latin typeface="Yu Gothic Medium" panose="020B0400000000000000" pitchFamily="34" charset="-128"/>
                <a:ea typeface="Yu Gothic Medium" panose="020B0400000000000000" pitchFamily="34" charset="-128"/>
              </a:rPr>
              <a:t>ご要望に添えない表現がある場合もございますので、ご了承ください。</a:t>
            </a:r>
          </a:p>
          <a:p>
            <a:endParaRPr lang="en-US" altLang="ja-JP" sz="1200" dirty="0">
              <a:latin typeface="Yu Gothic Medium" panose="020B0400000000000000" pitchFamily="34" charset="-128"/>
              <a:ea typeface="Yu Gothic Medium" panose="020B0400000000000000" pitchFamily="34" charset="-128"/>
            </a:endParaRPr>
          </a:p>
          <a:p>
            <a:r>
              <a:rPr lang="ja-JP" altLang="en-US" sz="1600" b="1" dirty="0">
                <a:latin typeface="游ゴシック" panose="020B0400000000000000" pitchFamily="50" charset="-128"/>
                <a:ea typeface="游ゴシック" panose="020B0400000000000000" pitchFamily="50" charset="-128"/>
              </a:rPr>
              <a:t>▶スケジュールに関して</a:t>
            </a:r>
          </a:p>
          <a:p>
            <a:r>
              <a:rPr lang="ja-JP" altLang="en-US" sz="1200" dirty="0">
                <a:latin typeface="Yu Gothic Medium" panose="020B0400000000000000" pitchFamily="34" charset="-128"/>
                <a:ea typeface="Yu Gothic Medium" panose="020B0400000000000000" pitchFamily="34" charset="-128"/>
              </a:rPr>
              <a:t>入稿日や校正のお戻しが１日遅れますと、掲載日が後ろにずれ込む場合もございます。</a:t>
            </a:r>
          </a:p>
          <a:p>
            <a:endParaRPr lang="en-US" altLang="ja-JP" sz="1200" dirty="0">
              <a:latin typeface="Yu Gothic Medium" panose="020B0400000000000000" pitchFamily="34" charset="-128"/>
              <a:ea typeface="Yu Gothic Medium" panose="020B0400000000000000" pitchFamily="34" charset="-128"/>
            </a:endParaRPr>
          </a:p>
          <a:p>
            <a:r>
              <a:rPr lang="ja-JP" altLang="en-US" sz="1200" dirty="0">
                <a:latin typeface="Yu Gothic Medium" panose="020B0400000000000000" pitchFamily="34" charset="-128"/>
                <a:ea typeface="Yu Gothic Medium" panose="020B0400000000000000" pitchFamily="34" charset="-128"/>
              </a:rPr>
              <a:t>公開日は１日１社となりますので、事前に希望の公開日の空き状況ご確認ください。</a:t>
            </a:r>
          </a:p>
        </p:txBody>
      </p:sp>
    </p:spTree>
    <p:extLst>
      <p:ext uri="{BB962C8B-B14F-4D97-AF65-F5344CB8AC3E}">
        <p14:creationId xmlns:p14="http://schemas.microsoft.com/office/powerpoint/2010/main" val="153628938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正方形/長方形 7">
            <a:extLst>
              <a:ext uri="{FF2B5EF4-FFF2-40B4-BE49-F238E27FC236}">
                <a16:creationId xmlns:a16="http://schemas.microsoft.com/office/drawing/2014/main" id="{5FC0B054-95FA-4073-AEE9-38E979F457EE}"/>
              </a:ext>
            </a:extLst>
          </p:cNvPr>
          <p:cNvSpPr/>
          <p:nvPr/>
        </p:nvSpPr>
        <p:spPr>
          <a:xfrm>
            <a:off x="631869" y="0"/>
            <a:ext cx="85344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正方形/長方形 20">
            <a:extLst>
              <a:ext uri="{FF2B5EF4-FFF2-40B4-BE49-F238E27FC236}">
                <a16:creationId xmlns:a16="http://schemas.microsoft.com/office/drawing/2014/main" id="{FEED6A7D-1B20-4F53-ABD2-2078BC8D44E2}"/>
              </a:ext>
            </a:extLst>
          </p:cNvPr>
          <p:cNvSpPr/>
          <p:nvPr/>
        </p:nvSpPr>
        <p:spPr>
          <a:xfrm>
            <a:off x="825826" y="960162"/>
            <a:ext cx="8066383" cy="564247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タイトル 6">
            <a:extLst>
              <a:ext uri="{FF2B5EF4-FFF2-40B4-BE49-F238E27FC236}">
                <a16:creationId xmlns:a16="http://schemas.microsoft.com/office/drawing/2014/main" id="{CC0C1541-7417-4C57-B1B9-33BC7CFD064A}"/>
              </a:ext>
            </a:extLst>
          </p:cNvPr>
          <p:cNvSpPr>
            <a:spLocks noGrp="1"/>
          </p:cNvSpPr>
          <p:nvPr>
            <p:ph type="title"/>
          </p:nvPr>
        </p:nvSpPr>
        <p:spPr>
          <a:xfrm>
            <a:off x="825826" y="255364"/>
            <a:ext cx="6707088" cy="528407"/>
          </a:xfrm>
        </p:spPr>
        <p:txBody>
          <a:bodyPr>
            <a:normAutofit/>
          </a:bodyPr>
          <a:lstStyle/>
          <a:p>
            <a:r>
              <a:rPr lang="en-US" altLang="ja-JP" sz="2400" b="1" dirty="0">
                <a:latin typeface="游ゴシック" panose="020B0400000000000000" pitchFamily="50" charset="-128"/>
                <a:ea typeface="游ゴシック" panose="020B0400000000000000" pitchFamily="50" charset="-128"/>
              </a:rPr>
              <a:t>3.</a:t>
            </a:r>
            <a:r>
              <a:rPr lang="ja-JP" altLang="en-US" sz="2400" b="1">
                <a:latin typeface="游ゴシック" panose="020B0400000000000000" pitchFamily="50" charset="-128"/>
                <a:ea typeface="游ゴシック" panose="020B0400000000000000" pitchFamily="50" charset="-128"/>
              </a:rPr>
              <a:t> 制作ガイドライン</a:t>
            </a:r>
          </a:p>
        </p:txBody>
      </p:sp>
      <p:cxnSp>
        <p:nvCxnSpPr>
          <p:cNvPr id="9" name="直線コネクタ 8">
            <a:extLst>
              <a:ext uri="{FF2B5EF4-FFF2-40B4-BE49-F238E27FC236}">
                <a16:creationId xmlns:a16="http://schemas.microsoft.com/office/drawing/2014/main" id="{62FA6055-BFCD-4350-91F2-F8ACE5A8399A}"/>
              </a:ext>
            </a:extLst>
          </p:cNvPr>
          <p:cNvCxnSpPr>
            <a:cxnSpLocks/>
          </p:cNvCxnSpPr>
          <p:nvPr/>
        </p:nvCxnSpPr>
        <p:spPr>
          <a:xfrm>
            <a:off x="10371978" y="1423994"/>
            <a:ext cx="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91A7DBA9-A344-4587-918A-83A301B2EA94}"/>
              </a:ext>
            </a:extLst>
          </p:cNvPr>
          <p:cNvCxnSpPr/>
          <p:nvPr/>
        </p:nvCxnSpPr>
        <p:spPr>
          <a:xfrm>
            <a:off x="839078" y="770519"/>
            <a:ext cx="8066383" cy="0"/>
          </a:xfrm>
          <a:prstGeom prst="line">
            <a:avLst/>
          </a:prstGeom>
          <a:ln w="19050">
            <a:solidFill>
              <a:srgbClr val="01C4D9"/>
            </a:solidFill>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C923667B-3B59-4FD8-8D7A-2CFE5AD76CC0}"/>
              </a:ext>
            </a:extLst>
          </p:cNvPr>
          <p:cNvCxnSpPr/>
          <p:nvPr/>
        </p:nvCxnSpPr>
        <p:spPr>
          <a:xfrm>
            <a:off x="839078" y="726028"/>
            <a:ext cx="8066383" cy="0"/>
          </a:xfrm>
          <a:prstGeom prst="line">
            <a:avLst/>
          </a:prstGeom>
          <a:ln w="19050">
            <a:solidFill>
              <a:srgbClr val="B8B6C3"/>
            </a:solidFill>
          </a:ln>
        </p:spPr>
        <p:style>
          <a:lnRef idx="1">
            <a:schemeClr val="accent1"/>
          </a:lnRef>
          <a:fillRef idx="0">
            <a:schemeClr val="accent1"/>
          </a:fillRef>
          <a:effectRef idx="0">
            <a:schemeClr val="accent1"/>
          </a:effectRef>
          <a:fontRef idx="minor">
            <a:schemeClr val="tx1"/>
          </a:fontRef>
        </p:style>
      </p:cxnSp>
      <p:cxnSp>
        <p:nvCxnSpPr>
          <p:cNvPr id="26" name="直線コネクタ 25">
            <a:extLst>
              <a:ext uri="{FF2B5EF4-FFF2-40B4-BE49-F238E27FC236}">
                <a16:creationId xmlns:a16="http://schemas.microsoft.com/office/drawing/2014/main" id="{586BDB9F-DEDD-4406-8130-A981D91FEC8F}"/>
              </a:ext>
            </a:extLst>
          </p:cNvPr>
          <p:cNvCxnSpPr/>
          <p:nvPr/>
        </p:nvCxnSpPr>
        <p:spPr>
          <a:xfrm>
            <a:off x="839078" y="826394"/>
            <a:ext cx="8066383" cy="0"/>
          </a:xfrm>
          <a:prstGeom prst="line">
            <a:avLst/>
          </a:prstGeom>
          <a:ln w="19050">
            <a:solidFill>
              <a:srgbClr val="00A7C9"/>
            </a:solidFill>
          </a:ln>
        </p:spPr>
        <p:style>
          <a:lnRef idx="1">
            <a:schemeClr val="accent1"/>
          </a:lnRef>
          <a:fillRef idx="0">
            <a:schemeClr val="accent1"/>
          </a:fillRef>
          <a:effectRef idx="0">
            <a:schemeClr val="accent1"/>
          </a:effectRef>
          <a:fontRef idx="minor">
            <a:schemeClr val="tx1"/>
          </a:fontRef>
        </p:style>
      </p:cxnSp>
      <p:sp>
        <p:nvSpPr>
          <p:cNvPr id="10" name="コンテンツ プレースホルダー 2">
            <a:extLst>
              <a:ext uri="{FF2B5EF4-FFF2-40B4-BE49-F238E27FC236}">
                <a16:creationId xmlns:a16="http://schemas.microsoft.com/office/drawing/2014/main" id="{597964FA-881A-491F-9890-BA6C01AE404F}"/>
              </a:ext>
            </a:extLst>
          </p:cNvPr>
          <p:cNvSpPr>
            <a:spLocks noGrp="1"/>
          </p:cNvSpPr>
          <p:nvPr>
            <p:ph idx="1"/>
          </p:nvPr>
        </p:nvSpPr>
        <p:spPr>
          <a:xfrm>
            <a:off x="866501" y="1659307"/>
            <a:ext cx="3702198" cy="4472665"/>
          </a:xfrm>
        </p:spPr>
        <p:txBody>
          <a:bodyPr wrap="none" numCol="1">
            <a:noAutofit/>
          </a:bodyPr>
          <a:lstStyle/>
          <a:p>
            <a:pPr marL="0" indent="0">
              <a:buNone/>
            </a:pPr>
            <a:r>
              <a:rPr lang="ja-JP" altLang="en-US" sz="1200" dirty="0">
                <a:latin typeface="游ゴシック" panose="020B0400000000000000" pitchFamily="50" charset="-128"/>
                <a:ea typeface="游ゴシック" panose="020B0400000000000000" pitchFamily="50" charset="-128"/>
              </a:rPr>
              <a:t>■ タイトル</a:t>
            </a:r>
            <a:r>
              <a:rPr lang="ja-JP" altLang="en-US" sz="1100" dirty="0">
                <a:latin typeface="游ゴシック" panose="020B0400000000000000" pitchFamily="50" charset="-128"/>
                <a:ea typeface="游ゴシック" panose="020B0400000000000000" pitchFamily="50" charset="-128"/>
              </a:rPr>
              <a:t>　</a:t>
            </a:r>
          </a:p>
          <a:p>
            <a:pPr marL="0" indent="0">
              <a:buNone/>
            </a:pPr>
            <a:r>
              <a:rPr lang="ja-JP" altLang="en-US" sz="1100" dirty="0">
                <a:latin typeface="游ゴシック" panose="020B0400000000000000" pitchFamily="50" charset="-128"/>
                <a:ea typeface="游ゴシック" panose="020B0400000000000000" pitchFamily="50" charset="-128"/>
              </a:rPr>
              <a:t>・タイトル冒頭に</a:t>
            </a:r>
            <a:r>
              <a:rPr lang="en-US" altLang="ja-JP" sz="1100" dirty="0">
                <a:latin typeface="游ゴシック" panose="020B0400000000000000" pitchFamily="50" charset="-128"/>
                <a:ea typeface="游ゴシック" panose="020B0400000000000000" pitchFamily="50" charset="-128"/>
              </a:rPr>
              <a:t>【PR】</a:t>
            </a:r>
            <a:r>
              <a:rPr lang="ja-JP" altLang="en-US" sz="1100" dirty="0">
                <a:latin typeface="游ゴシック" panose="020B0400000000000000" pitchFamily="50" charset="-128"/>
                <a:ea typeface="游ゴシック" panose="020B0400000000000000" pitchFamily="50" charset="-128"/>
              </a:rPr>
              <a:t>をつけてください。</a:t>
            </a:r>
          </a:p>
          <a:p>
            <a:pPr marL="0" indent="0">
              <a:buNone/>
            </a:pPr>
            <a:r>
              <a:rPr lang="ja-JP" altLang="en-US" sz="1100" dirty="0">
                <a:latin typeface="游ゴシック" panose="020B0400000000000000" pitchFamily="50" charset="-128"/>
                <a:ea typeface="游ゴシック" panose="020B0400000000000000" pitchFamily="50" charset="-128"/>
              </a:rPr>
              <a:t>・文字数は</a:t>
            </a:r>
            <a:r>
              <a:rPr lang="en-US" altLang="ja-JP" sz="1100" dirty="0">
                <a:latin typeface="游ゴシック" panose="020B0400000000000000" pitchFamily="50" charset="-128"/>
                <a:ea typeface="游ゴシック" panose="020B0400000000000000" pitchFamily="50" charset="-128"/>
              </a:rPr>
              <a:t>【PR】</a:t>
            </a:r>
            <a:r>
              <a:rPr lang="ja-JP" altLang="en-US" sz="1100" dirty="0">
                <a:latin typeface="游ゴシック" panose="020B0400000000000000" pitchFamily="50" charset="-128"/>
                <a:ea typeface="游ゴシック" panose="020B0400000000000000" pitchFamily="50" charset="-128"/>
              </a:rPr>
              <a:t>含め</a:t>
            </a:r>
            <a:r>
              <a:rPr lang="ja-JP" altLang="en-US" sz="1100" b="1" dirty="0">
                <a:latin typeface="游ゴシック" panose="020B0400000000000000" pitchFamily="50" charset="-128"/>
                <a:ea typeface="游ゴシック" panose="020B0400000000000000" pitchFamily="50" charset="-128"/>
              </a:rPr>
              <a:t>全半角問わず</a:t>
            </a:r>
            <a:r>
              <a:rPr lang="en-US" altLang="ja-JP" sz="1100" b="1" dirty="0">
                <a:latin typeface="游ゴシック" panose="020B0400000000000000" pitchFamily="50" charset="-128"/>
                <a:ea typeface="游ゴシック" panose="020B0400000000000000" pitchFamily="50" charset="-128"/>
              </a:rPr>
              <a:t>30</a:t>
            </a:r>
            <a:r>
              <a:rPr lang="ja-JP" altLang="en-US" sz="1100" b="1" dirty="0">
                <a:latin typeface="游ゴシック" panose="020B0400000000000000" pitchFamily="50" charset="-128"/>
                <a:ea typeface="游ゴシック" panose="020B0400000000000000" pitchFamily="50" charset="-128"/>
              </a:rPr>
              <a:t>文字</a:t>
            </a:r>
            <a:r>
              <a:rPr lang="ja-JP" altLang="en-US" sz="1100" dirty="0">
                <a:latin typeface="游ゴシック" panose="020B0400000000000000" pitchFamily="50" charset="-128"/>
                <a:ea typeface="游ゴシック" panose="020B0400000000000000" pitchFamily="50" charset="-128"/>
              </a:rPr>
              <a:t>以内です。</a:t>
            </a:r>
          </a:p>
          <a:p>
            <a:pPr marL="0" indent="0">
              <a:buNone/>
            </a:pPr>
            <a:r>
              <a:rPr lang="ja-JP" altLang="en-US" sz="1100" dirty="0">
                <a:latin typeface="游ゴシック" panose="020B0400000000000000" pitchFamily="50" charset="-128"/>
                <a:ea typeface="游ゴシック" panose="020B0400000000000000" pitchFamily="50" charset="-128"/>
              </a:rPr>
              <a:t>・タグの利用は禁止です（途中改行不可）。</a:t>
            </a:r>
            <a:endParaRPr lang="en-US" altLang="ja-JP" sz="1100" dirty="0">
              <a:latin typeface="游ゴシック" panose="020B0400000000000000" pitchFamily="50" charset="-128"/>
              <a:ea typeface="游ゴシック" panose="020B0400000000000000" pitchFamily="50" charset="-128"/>
            </a:endParaRPr>
          </a:p>
          <a:p>
            <a:pPr marL="0" indent="0">
              <a:buNone/>
            </a:pPr>
            <a:r>
              <a:rPr lang="ja-JP" altLang="en-US" sz="1100" dirty="0">
                <a:latin typeface="游ゴシック" panose="020B0400000000000000" pitchFamily="50" charset="-128"/>
                <a:ea typeface="游ゴシック" panose="020B0400000000000000" pitchFamily="50" charset="-128"/>
              </a:rPr>
              <a:t>・サブタイトルはありません。</a:t>
            </a:r>
            <a:endParaRPr lang="en-US" altLang="ja-JP" sz="1100" dirty="0">
              <a:latin typeface="游ゴシック" panose="020B0400000000000000" pitchFamily="50" charset="-128"/>
              <a:ea typeface="游ゴシック" panose="020B0400000000000000" pitchFamily="50" charset="-128"/>
            </a:endParaRPr>
          </a:p>
          <a:p>
            <a:pPr marL="0" indent="0">
              <a:buNone/>
            </a:pPr>
            <a:endParaRPr lang="en-US" altLang="ja-JP" sz="1200" dirty="0">
              <a:latin typeface="游ゴシック" panose="020B0400000000000000" pitchFamily="50" charset="-128"/>
              <a:ea typeface="游ゴシック" panose="020B0400000000000000" pitchFamily="50" charset="-128"/>
            </a:endParaRPr>
          </a:p>
          <a:p>
            <a:pPr marL="0" indent="0">
              <a:buNone/>
            </a:pPr>
            <a:r>
              <a:rPr lang="ja-JP" altLang="en-US" sz="1200" dirty="0">
                <a:latin typeface="游ゴシック" panose="020B0400000000000000" pitchFamily="50" charset="-128"/>
                <a:ea typeface="游ゴシック" panose="020B0400000000000000" pitchFamily="50" charset="-128"/>
              </a:rPr>
              <a:t>■ リード</a:t>
            </a:r>
          </a:p>
          <a:p>
            <a:pPr marL="0" indent="0">
              <a:buNone/>
            </a:pPr>
            <a:r>
              <a:rPr lang="ja-JP" altLang="en-US" sz="1100" dirty="0">
                <a:latin typeface="游ゴシック" panose="020B0400000000000000" pitchFamily="50" charset="-128"/>
                <a:ea typeface="游ゴシック" panose="020B0400000000000000" pitchFamily="50" charset="-128"/>
              </a:rPr>
              <a:t>・文字数は</a:t>
            </a:r>
            <a:r>
              <a:rPr lang="en-US" altLang="ja-JP" sz="1100" b="1" dirty="0">
                <a:latin typeface="游ゴシック" panose="020B0400000000000000" pitchFamily="50" charset="-128"/>
                <a:ea typeface="游ゴシック" panose="020B0400000000000000" pitchFamily="50" charset="-128"/>
              </a:rPr>
              <a:t>120</a:t>
            </a:r>
            <a:r>
              <a:rPr lang="ja-JP" altLang="en-US" sz="1100" b="1" dirty="0">
                <a:latin typeface="游ゴシック" panose="020B0400000000000000" pitchFamily="50" charset="-128"/>
                <a:ea typeface="游ゴシック" panose="020B0400000000000000" pitchFamily="50" charset="-128"/>
              </a:rPr>
              <a:t>～</a:t>
            </a:r>
            <a:r>
              <a:rPr lang="en-US" altLang="ja-JP" sz="1100" b="1" dirty="0">
                <a:latin typeface="游ゴシック" panose="020B0400000000000000" pitchFamily="50" charset="-128"/>
                <a:ea typeface="游ゴシック" panose="020B0400000000000000" pitchFamily="50" charset="-128"/>
              </a:rPr>
              <a:t>200</a:t>
            </a:r>
            <a:r>
              <a:rPr lang="ja-JP" altLang="en-US" sz="1100" b="1" dirty="0">
                <a:latin typeface="游ゴシック" panose="020B0400000000000000" pitchFamily="50" charset="-128"/>
                <a:ea typeface="游ゴシック" panose="020B0400000000000000" pitchFamily="50" charset="-128"/>
              </a:rPr>
              <a:t>文字程度</a:t>
            </a:r>
            <a:r>
              <a:rPr lang="ja-JP" altLang="en-US" sz="1100" dirty="0">
                <a:latin typeface="游ゴシック" panose="020B0400000000000000" pitchFamily="50" charset="-128"/>
                <a:ea typeface="游ゴシック" panose="020B0400000000000000" pitchFamily="50" charset="-128"/>
              </a:rPr>
              <a:t>で指定してください</a:t>
            </a:r>
          </a:p>
          <a:p>
            <a:pPr marL="0" indent="0">
              <a:buNone/>
            </a:pPr>
            <a:endParaRPr lang="en-US" altLang="ja-JP" sz="1100" dirty="0">
              <a:latin typeface="游ゴシック" panose="020B0400000000000000" pitchFamily="50" charset="-128"/>
              <a:ea typeface="游ゴシック" panose="020B0400000000000000" pitchFamily="50" charset="-128"/>
            </a:endParaRPr>
          </a:p>
          <a:p>
            <a:pPr marL="0" indent="0">
              <a:buNone/>
            </a:pPr>
            <a:r>
              <a:rPr lang="ja-JP" altLang="en-US" sz="1200" dirty="0">
                <a:latin typeface="游ゴシック" panose="020B0400000000000000" pitchFamily="50" charset="-128"/>
                <a:ea typeface="游ゴシック" panose="020B0400000000000000" pitchFamily="50" charset="-128"/>
              </a:rPr>
              <a:t>■ クレジット表記</a:t>
            </a:r>
          </a:p>
          <a:p>
            <a:pPr marL="0" indent="0">
              <a:buNone/>
            </a:pPr>
            <a:r>
              <a:rPr lang="ja-JP" altLang="en-US" sz="1100" dirty="0">
                <a:latin typeface="游ゴシック" panose="020B0400000000000000" pitchFamily="50" charset="-128"/>
                <a:ea typeface="游ゴシック" panose="020B0400000000000000" pitchFamily="50" charset="-128"/>
              </a:rPr>
              <a:t>・記事の冒頭に広告主名を表記します。</a:t>
            </a:r>
          </a:p>
          <a:p>
            <a:pPr marL="0" indent="0">
              <a:buNone/>
            </a:pPr>
            <a:r>
              <a:rPr lang="ja-JP" altLang="en-US" sz="1100" dirty="0">
                <a:latin typeface="游ゴシック" panose="020B0400000000000000" pitchFamily="50" charset="-128"/>
                <a:ea typeface="游ゴシック" panose="020B0400000000000000" pitchFamily="50" charset="-128"/>
              </a:rPr>
              <a:t>・クレジット表記は「協力：広告主名」としてください。</a:t>
            </a:r>
          </a:p>
          <a:p>
            <a:pPr marL="0" indent="0">
              <a:buNone/>
            </a:pPr>
            <a:endParaRPr lang="en-US" altLang="ja-JP" sz="1100" dirty="0">
              <a:latin typeface="游ゴシック" panose="020B0400000000000000" pitchFamily="50" charset="-128"/>
              <a:ea typeface="游ゴシック" panose="020B0400000000000000" pitchFamily="50" charset="-128"/>
            </a:endParaRPr>
          </a:p>
          <a:p>
            <a:pPr marL="0" indent="0">
              <a:buNone/>
            </a:pPr>
            <a:endParaRPr lang="en-US" altLang="ja-JP" sz="1100" dirty="0">
              <a:latin typeface="游ゴシック" panose="020B0400000000000000" pitchFamily="50" charset="-128"/>
              <a:ea typeface="游ゴシック" panose="020B0400000000000000" pitchFamily="50" charset="-128"/>
            </a:endParaRPr>
          </a:p>
        </p:txBody>
      </p:sp>
      <p:sp>
        <p:nvSpPr>
          <p:cNvPr id="22" name="正方形/長方形 21">
            <a:extLst>
              <a:ext uri="{FF2B5EF4-FFF2-40B4-BE49-F238E27FC236}">
                <a16:creationId xmlns:a16="http://schemas.microsoft.com/office/drawing/2014/main" id="{3346B131-EC63-427D-BA80-F13CDA6820F9}"/>
              </a:ext>
            </a:extLst>
          </p:cNvPr>
          <p:cNvSpPr/>
          <p:nvPr/>
        </p:nvSpPr>
        <p:spPr>
          <a:xfrm>
            <a:off x="7908346" y="1073864"/>
            <a:ext cx="860808" cy="283308"/>
          </a:xfrm>
          <a:prstGeom prst="rect">
            <a:avLst/>
          </a:prstGeom>
          <a:solidFill>
            <a:srgbClr val="E600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b="1">
                <a:solidFill>
                  <a:schemeClr val="bg1"/>
                </a:solidFill>
                <a:latin typeface="游ゴシック" panose="020B0400000000000000" pitchFamily="50" charset="-128"/>
                <a:ea typeface="游ゴシック" panose="020B0400000000000000" pitchFamily="50" charset="-128"/>
              </a:rPr>
              <a:t>必須</a:t>
            </a:r>
          </a:p>
        </p:txBody>
      </p:sp>
      <p:sp>
        <p:nvSpPr>
          <p:cNvPr id="2" name="スライド番号プレースホルダー 1">
            <a:extLst>
              <a:ext uri="{FF2B5EF4-FFF2-40B4-BE49-F238E27FC236}">
                <a16:creationId xmlns:a16="http://schemas.microsoft.com/office/drawing/2014/main" id="{9ED695E3-537A-4463-A996-11899E8C1A56}"/>
              </a:ext>
            </a:extLst>
          </p:cNvPr>
          <p:cNvSpPr>
            <a:spLocks noGrp="1"/>
          </p:cNvSpPr>
          <p:nvPr>
            <p:ph type="sldNum" sz="quarter" idx="12"/>
          </p:nvPr>
        </p:nvSpPr>
        <p:spPr/>
        <p:txBody>
          <a:bodyPr/>
          <a:lstStyle/>
          <a:p>
            <a:fld id="{F44BBF4E-D3A2-4DCA-9F57-CC6AF0EC048B}" type="slidenum">
              <a:rPr lang="en-US" smtClean="0"/>
              <a:t>40</a:t>
            </a:fld>
            <a:endParaRPr lang="en-US" dirty="0"/>
          </a:p>
        </p:txBody>
      </p:sp>
      <p:pic>
        <p:nvPicPr>
          <p:cNvPr id="20" name="Picture 2" descr="https://www.nikkeibp.co.jp/images/houjin/ad/2017/logo/NXR.png">
            <a:extLst>
              <a:ext uri="{FF2B5EF4-FFF2-40B4-BE49-F238E27FC236}">
                <a16:creationId xmlns:a16="http://schemas.microsoft.com/office/drawing/2014/main" id="{281D0A8D-E6DE-4915-A05B-AF432793336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90276" y="413057"/>
            <a:ext cx="1470991" cy="205939"/>
          </a:xfrm>
          <a:prstGeom prst="rect">
            <a:avLst/>
          </a:prstGeom>
          <a:noFill/>
          <a:extLst>
            <a:ext uri="{909E8E84-426E-40DD-AFC4-6F175D3DCCD1}">
              <a14:hiddenFill xmlns:a14="http://schemas.microsoft.com/office/drawing/2010/main">
                <a:solidFill>
                  <a:srgbClr val="FFFFFF"/>
                </a:solidFill>
              </a14:hiddenFill>
            </a:ext>
          </a:extLst>
        </p:spPr>
      </p:pic>
      <p:pic>
        <p:nvPicPr>
          <p:cNvPr id="3" name="図 2">
            <a:extLst>
              <a:ext uri="{FF2B5EF4-FFF2-40B4-BE49-F238E27FC236}">
                <a16:creationId xmlns:a16="http://schemas.microsoft.com/office/drawing/2014/main" id="{109882B3-26DB-48F0-BDFB-D7770946C5EB}"/>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4602726" y="1666740"/>
            <a:ext cx="4163434" cy="4594727"/>
          </a:xfrm>
          <a:prstGeom prst="rect">
            <a:avLst/>
          </a:prstGeom>
        </p:spPr>
      </p:pic>
      <p:sp>
        <p:nvSpPr>
          <p:cNvPr id="13" name="正方形/長方形 12">
            <a:extLst>
              <a:ext uri="{FF2B5EF4-FFF2-40B4-BE49-F238E27FC236}">
                <a16:creationId xmlns:a16="http://schemas.microsoft.com/office/drawing/2014/main" id="{1941C652-2729-4446-A814-7B0FE2AA6B32}"/>
              </a:ext>
            </a:extLst>
          </p:cNvPr>
          <p:cNvSpPr/>
          <p:nvPr/>
        </p:nvSpPr>
        <p:spPr bwMode="auto">
          <a:xfrm>
            <a:off x="4694748" y="1823887"/>
            <a:ext cx="3979390" cy="692729"/>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defTabSz="914400" rtl="0" eaLnBrk="1" fontAlgn="base" latinLnBrk="0" hangingPunct="1">
              <a:lnSpc>
                <a:spcPct val="100000"/>
              </a:lnSpc>
              <a:spcBef>
                <a:spcPct val="0"/>
              </a:spcBef>
              <a:spcAft>
                <a:spcPct val="0"/>
              </a:spcAft>
              <a:buClrTx/>
              <a:buSzTx/>
              <a:buFontTx/>
              <a:buNone/>
              <a:tabLst/>
            </a:pPr>
            <a:r>
              <a:rPr kumimoji="1" lang="en-US" altLang="ja-JP" sz="1100" b="1" dirty="0">
                <a:latin typeface="游ゴシック" panose="020B0400000000000000" pitchFamily="50" charset="-128"/>
                <a:ea typeface="游ゴシック" panose="020B0400000000000000" pitchFamily="50" charset="-128"/>
              </a:rPr>
              <a:t>【PR】</a:t>
            </a:r>
            <a:r>
              <a:rPr kumimoji="1" lang="ja-JP" altLang="en-US" sz="1100" b="1" dirty="0">
                <a:latin typeface="游ゴシック" panose="020B0400000000000000" pitchFamily="50" charset="-128"/>
                <a:ea typeface="游ゴシック" panose="020B0400000000000000" pitchFamily="50" charset="-128"/>
              </a:rPr>
              <a:t>タイトル○○○</a:t>
            </a:r>
            <a:endParaRPr kumimoji="1" lang="en-US" altLang="ja-JP" sz="1100" b="1" dirty="0">
              <a:latin typeface="游ゴシック" panose="020B0400000000000000" pitchFamily="50" charset="-128"/>
              <a:ea typeface="游ゴシック" panose="020B0400000000000000" pitchFamily="50" charset="-128"/>
            </a:endParaRPr>
          </a:p>
        </p:txBody>
      </p:sp>
      <p:sp>
        <p:nvSpPr>
          <p:cNvPr id="14" name="正方形/長方形 13">
            <a:extLst>
              <a:ext uri="{FF2B5EF4-FFF2-40B4-BE49-F238E27FC236}">
                <a16:creationId xmlns:a16="http://schemas.microsoft.com/office/drawing/2014/main" id="{A8BDF367-B869-4E8B-BCDF-B6B9A5097F22}"/>
              </a:ext>
            </a:extLst>
          </p:cNvPr>
          <p:cNvSpPr/>
          <p:nvPr/>
        </p:nvSpPr>
        <p:spPr bwMode="auto">
          <a:xfrm>
            <a:off x="6799380" y="4191595"/>
            <a:ext cx="1966780" cy="299579"/>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r>
              <a:rPr kumimoji="1" lang="ja-JP" altLang="en-US" sz="1100">
                <a:latin typeface="游ゴシック" panose="020B0400000000000000" pitchFamily="50" charset="-128"/>
                <a:ea typeface="游ゴシック" panose="020B0400000000000000" pitchFamily="50" charset="-128"/>
              </a:rPr>
              <a:t>協力</a:t>
            </a:r>
            <a:r>
              <a:rPr kumimoji="1" lang="ja-JP" altLang="en-US" sz="1100" i="0" strike="noStrike" cap="none" normalizeH="0" baseline="0">
                <a:ln>
                  <a:noFill/>
                </a:ln>
                <a:effectLst/>
                <a:latin typeface="游ゴシック" panose="020B0400000000000000" pitchFamily="50" charset="-128"/>
                <a:ea typeface="游ゴシック" panose="020B0400000000000000" pitchFamily="50" charset="-128"/>
              </a:rPr>
              <a:t>：広告主名</a:t>
            </a:r>
          </a:p>
        </p:txBody>
      </p:sp>
      <p:sp>
        <p:nvSpPr>
          <p:cNvPr id="15" name="正方形/長方形 14">
            <a:extLst>
              <a:ext uri="{FF2B5EF4-FFF2-40B4-BE49-F238E27FC236}">
                <a16:creationId xmlns:a16="http://schemas.microsoft.com/office/drawing/2014/main" id="{18CFD3ED-4CC0-45C7-9D45-46787D6016FA}"/>
              </a:ext>
            </a:extLst>
          </p:cNvPr>
          <p:cNvSpPr/>
          <p:nvPr/>
        </p:nvSpPr>
        <p:spPr bwMode="auto">
          <a:xfrm>
            <a:off x="4694748" y="2956828"/>
            <a:ext cx="3979390" cy="1074989"/>
          </a:xfrm>
          <a:prstGeom prst="rect">
            <a:avLst/>
          </a:prstGeom>
          <a:solidFill>
            <a:srgbClr val="FEF9FA"/>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100" b="0" i="0" strike="noStrike" cap="none" normalizeH="0" baseline="0">
                <a:ln>
                  <a:noFill/>
                </a:ln>
                <a:solidFill>
                  <a:schemeClr val="tx1"/>
                </a:solidFill>
                <a:latin typeface="游ゴシック" panose="020B0400000000000000" pitchFamily="50" charset="-128"/>
                <a:ea typeface="游ゴシック" panose="020B0400000000000000" pitchFamily="50" charset="-128"/>
              </a:rPr>
              <a:t>リード</a:t>
            </a:r>
          </a:p>
        </p:txBody>
      </p:sp>
      <p:sp>
        <p:nvSpPr>
          <p:cNvPr id="16" name="正方形/長方形 15">
            <a:extLst>
              <a:ext uri="{FF2B5EF4-FFF2-40B4-BE49-F238E27FC236}">
                <a16:creationId xmlns:a16="http://schemas.microsoft.com/office/drawing/2014/main" id="{1E0597FD-A5F8-462F-B229-6D712412A7B0}"/>
              </a:ext>
            </a:extLst>
          </p:cNvPr>
          <p:cNvSpPr/>
          <p:nvPr/>
        </p:nvSpPr>
        <p:spPr bwMode="auto">
          <a:xfrm>
            <a:off x="4699613" y="4472029"/>
            <a:ext cx="3974525" cy="1789438"/>
          </a:xfrm>
          <a:prstGeom prst="rect">
            <a:avLst/>
          </a:prstGeom>
          <a:solidFill>
            <a:srgbClr val="DBF2F8"/>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100" b="0" i="0" strike="noStrike" cap="none" normalizeH="0" baseline="0">
                <a:ln>
                  <a:noFill/>
                </a:ln>
                <a:solidFill>
                  <a:schemeClr val="tx1"/>
                </a:solidFill>
                <a:effectLst/>
                <a:latin typeface="游ゴシック" panose="020B0400000000000000" pitchFamily="50" charset="-128"/>
                <a:ea typeface="游ゴシック" panose="020B0400000000000000" pitchFamily="50" charset="-128"/>
              </a:rPr>
              <a:t>本文</a:t>
            </a:r>
          </a:p>
        </p:txBody>
      </p:sp>
      <p:sp>
        <p:nvSpPr>
          <p:cNvPr id="30" name="正方形/長方形 29">
            <a:extLst>
              <a:ext uri="{FF2B5EF4-FFF2-40B4-BE49-F238E27FC236}">
                <a16:creationId xmlns:a16="http://schemas.microsoft.com/office/drawing/2014/main" id="{2821E326-1C9E-4B6D-BA5D-15C20FDDFABD}"/>
              </a:ext>
            </a:extLst>
          </p:cNvPr>
          <p:cNvSpPr/>
          <p:nvPr/>
        </p:nvSpPr>
        <p:spPr bwMode="auto">
          <a:xfrm>
            <a:off x="4694748" y="2604874"/>
            <a:ext cx="1858452" cy="22131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defTabSz="914400" fontAlgn="base">
              <a:spcBef>
                <a:spcPct val="0"/>
              </a:spcBef>
              <a:spcAft>
                <a:spcPct val="0"/>
              </a:spcAft>
            </a:pPr>
            <a:r>
              <a:rPr kumimoji="1" lang="ja-JP" altLang="en-US" sz="1100">
                <a:latin typeface="游ゴシック" panose="020B0400000000000000" pitchFamily="50" charset="-128"/>
                <a:ea typeface="游ゴシック" panose="020B0400000000000000" pitchFamily="50" charset="-128"/>
              </a:rPr>
              <a:t>公開日</a:t>
            </a:r>
            <a:endParaRPr kumimoji="1" lang="en-US" altLang="ja-JP" sz="1100" dirty="0">
              <a:latin typeface="游ゴシック" panose="020B0400000000000000" pitchFamily="50" charset="-128"/>
              <a:ea typeface="游ゴシック" panose="020B0400000000000000" pitchFamily="50" charset="-128"/>
            </a:endParaRPr>
          </a:p>
        </p:txBody>
      </p:sp>
    </p:spTree>
    <p:extLst>
      <p:ext uri="{BB962C8B-B14F-4D97-AF65-F5344CB8AC3E}">
        <p14:creationId xmlns:p14="http://schemas.microsoft.com/office/powerpoint/2010/main" val="147007960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正方形/長方形 7">
            <a:extLst>
              <a:ext uri="{FF2B5EF4-FFF2-40B4-BE49-F238E27FC236}">
                <a16:creationId xmlns:a16="http://schemas.microsoft.com/office/drawing/2014/main" id="{5FC0B054-95FA-4073-AEE9-38E979F457EE}"/>
              </a:ext>
            </a:extLst>
          </p:cNvPr>
          <p:cNvSpPr/>
          <p:nvPr/>
        </p:nvSpPr>
        <p:spPr>
          <a:xfrm>
            <a:off x="609600" y="0"/>
            <a:ext cx="85344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正方形/長方形 14">
            <a:extLst>
              <a:ext uri="{FF2B5EF4-FFF2-40B4-BE49-F238E27FC236}">
                <a16:creationId xmlns:a16="http://schemas.microsoft.com/office/drawing/2014/main" id="{2A1F4C6E-4A8D-4143-9279-E10843A0F541}"/>
              </a:ext>
            </a:extLst>
          </p:cNvPr>
          <p:cNvSpPr/>
          <p:nvPr/>
        </p:nvSpPr>
        <p:spPr>
          <a:xfrm>
            <a:off x="825826" y="882269"/>
            <a:ext cx="8066383" cy="583920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タイトル 6">
            <a:extLst>
              <a:ext uri="{FF2B5EF4-FFF2-40B4-BE49-F238E27FC236}">
                <a16:creationId xmlns:a16="http://schemas.microsoft.com/office/drawing/2014/main" id="{CC0C1541-7417-4C57-B1B9-33BC7CFD064A}"/>
              </a:ext>
            </a:extLst>
          </p:cNvPr>
          <p:cNvSpPr>
            <a:spLocks noGrp="1"/>
          </p:cNvSpPr>
          <p:nvPr>
            <p:ph type="title"/>
          </p:nvPr>
        </p:nvSpPr>
        <p:spPr>
          <a:xfrm>
            <a:off x="825826" y="255364"/>
            <a:ext cx="6707088" cy="528407"/>
          </a:xfrm>
        </p:spPr>
        <p:txBody>
          <a:bodyPr>
            <a:normAutofit/>
          </a:bodyPr>
          <a:lstStyle/>
          <a:p>
            <a:r>
              <a:rPr lang="en-US" altLang="ja-JP" sz="2400" b="1" dirty="0">
                <a:latin typeface="游ゴシック" panose="020B0400000000000000" pitchFamily="50" charset="-128"/>
                <a:ea typeface="游ゴシック" panose="020B0400000000000000" pitchFamily="50" charset="-128"/>
              </a:rPr>
              <a:t>3.</a:t>
            </a:r>
            <a:r>
              <a:rPr lang="ja-JP" altLang="en-US" sz="2400" b="1">
                <a:latin typeface="游ゴシック" panose="020B0400000000000000" pitchFamily="50" charset="-128"/>
                <a:ea typeface="游ゴシック" panose="020B0400000000000000" pitchFamily="50" charset="-128"/>
              </a:rPr>
              <a:t> 制作ガイドライン</a:t>
            </a:r>
          </a:p>
        </p:txBody>
      </p:sp>
      <p:cxnSp>
        <p:nvCxnSpPr>
          <p:cNvPr id="9" name="直線コネクタ 8">
            <a:extLst>
              <a:ext uri="{FF2B5EF4-FFF2-40B4-BE49-F238E27FC236}">
                <a16:creationId xmlns:a16="http://schemas.microsoft.com/office/drawing/2014/main" id="{62FA6055-BFCD-4350-91F2-F8ACE5A8399A}"/>
              </a:ext>
            </a:extLst>
          </p:cNvPr>
          <p:cNvCxnSpPr>
            <a:cxnSpLocks/>
          </p:cNvCxnSpPr>
          <p:nvPr/>
        </p:nvCxnSpPr>
        <p:spPr>
          <a:xfrm>
            <a:off x="10371978" y="1423994"/>
            <a:ext cx="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91A7DBA9-A344-4587-918A-83A301B2EA94}"/>
              </a:ext>
            </a:extLst>
          </p:cNvPr>
          <p:cNvCxnSpPr/>
          <p:nvPr/>
        </p:nvCxnSpPr>
        <p:spPr>
          <a:xfrm>
            <a:off x="839078" y="770519"/>
            <a:ext cx="8066383" cy="0"/>
          </a:xfrm>
          <a:prstGeom prst="line">
            <a:avLst/>
          </a:prstGeom>
          <a:ln w="19050">
            <a:solidFill>
              <a:srgbClr val="01C4D9"/>
            </a:solidFill>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C923667B-3B59-4FD8-8D7A-2CFE5AD76CC0}"/>
              </a:ext>
            </a:extLst>
          </p:cNvPr>
          <p:cNvCxnSpPr/>
          <p:nvPr/>
        </p:nvCxnSpPr>
        <p:spPr>
          <a:xfrm>
            <a:off x="839078" y="726028"/>
            <a:ext cx="8066383" cy="0"/>
          </a:xfrm>
          <a:prstGeom prst="line">
            <a:avLst/>
          </a:prstGeom>
          <a:ln w="19050">
            <a:solidFill>
              <a:srgbClr val="B8B6C3"/>
            </a:solidFill>
          </a:ln>
        </p:spPr>
        <p:style>
          <a:lnRef idx="1">
            <a:schemeClr val="accent1"/>
          </a:lnRef>
          <a:fillRef idx="0">
            <a:schemeClr val="accent1"/>
          </a:fillRef>
          <a:effectRef idx="0">
            <a:schemeClr val="accent1"/>
          </a:effectRef>
          <a:fontRef idx="minor">
            <a:schemeClr val="tx1"/>
          </a:fontRef>
        </p:style>
      </p:cxnSp>
      <p:cxnSp>
        <p:nvCxnSpPr>
          <p:cNvPr id="26" name="直線コネクタ 25">
            <a:extLst>
              <a:ext uri="{FF2B5EF4-FFF2-40B4-BE49-F238E27FC236}">
                <a16:creationId xmlns:a16="http://schemas.microsoft.com/office/drawing/2014/main" id="{586BDB9F-DEDD-4406-8130-A981D91FEC8F}"/>
              </a:ext>
            </a:extLst>
          </p:cNvPr>
          <p:cNvCxnSpPr/>
          <p:nvPr/>
        </p:nvCxnSpPr>
        <p:spPr>
          <a:xfrm>
            <a:off x="839078" y="817158"/>
            <a:ext cx="8066383" cy="0"/>
          </a:xfrm>
          <a:prstGeom prst="line">
            <a:avLst/>
          </a:prstGeom>
          <a:ln w="19050">
            <a:solidFill>
              <a:srgbClr val="00A7C9"/>
            </a:solidFill>
          </a:ln>
        </p:spPr>
        <p:style>
          <a:lnRef idx="1">
            <a:schemeClr val="accent1"/>
          </a:lnRef>
          <a:fillRef idx="0">
            <a:schemeClr val="accent1"/>
          </a:fillRef>
          <a:effectRef idx="0">
            <a:schemeClr val="accent1"/>
          </a:effectRef>
          <a:fontRef idx="minor">
            <a:schemeClr val="tx1"/>
          </a:fontRef>
        </p:style>
      </p:cxnSp>
      <p:sp>
        <p:nvSpPr>
          <p:cNvPr id="10" name="テキスト ボックス 9">
            <a:extLst>
              <a:ext uri="{FF2B5EF4-FFF2-40B4-BE49-F238E27FC236}">
                <a16:creationId xmlns:a16="http://schemas.microsoft.com/office/drawing/2014/main" id="{560187C7-92DC-4F05-ADFC-D2CF93C49397}"/>
              </a:ext>
            </a:extLst>
          </p:cNvPr>
          <p:cNvSpPr txBox="1"/>
          <p:nvPr/>
        </p:nvSpPr>
        <p:spPr>
          <a:xfrm>
            <a:off x="839078" y="987201"/>
            <a:ext cx="5978770" cy="1815882"/>
          </a:xfrm>
          <a:prstGeom prst="rect">
            <a:avLst/>
          </a:prstGeom>
          <a:noFill/>
        </p:spPr>
        <p:txBody>
          <a:bodyPr wrap="square" rtlCol="0">
            <a:spAutoFit/>
          </a:bodyPr>
          <a:lstStyle/>
          <a:p>
            <a:r>
              <a:rPr kumimoji="1" lang="ja-JP" altLang="en-US" sz="1200" dirty="0">
                <a:latin typeface="游ゴシック" panose="020B0400000000000000" pitchFamily="50" charset="-128"/>
                <a:ea typeface="游ゴシック" panose="020B0400000000000000" pitchFamily="50" charset="-128"/>
              </a:rPr>
              <a:t>■ 本文中見出し</a:t>
            </a:r>
          </a:p>
          <a:p>
            <a:r>
              <a:rPr kumimoji="1" lang="ja-JP" altLang="en-US" sz="1100" dirty="0">
                <a:latin typeface="游ゴシック" panose="020B0400000000000000" pitchFamily="50" charset="-128"/>
                <a:ea typeface="游ゴシック" panose="020B0400000000000000" pitchFamily="50" charset="-128"/>
              </a:rPr>
              <a:t>・文字数は</a:t>
            </a:r>
            <a:r>
              <a:rPr kumimoji="1" lang="en-US" altLang="ja-JP" sz="1100" dirty="0">
                <a:latin typeface="游ゴシック" panose="020B0400000000000000" pitchFamily="50" charset="-128"/>
                <a:ea typeface="游ゴシック" panose="020B0400000000000000" pitchFamily="50" charset="-128"/>
              </a:rPr>
              <a:t>17</a:t>
            </a:r>
            <a:r>
              <a:rPr kumimoji="1" lang="ja-JP" altLang="en-US" sz="1100" dirty="0">
                <a:latin typeface="游ゴシック" panose="020B0400000000000000" pitchFamily="50" charset="-128"/>
                <a:ea typeface="游ゴシック" panose="020B0400000000000000" pitchFamily="50" charset="-128"/>
              </a:rPr>
              <a:t>文字～</a:t>
            </a:r>
            <a:r>
              <a:rPr kumimoji="1" lang="en-US" altLang="ja-JP" sz="1100" dirty="0">
                <a:latin typeface="游ゴシック" panose="020B0400000000000000" pitchFamily="50" charset="-128"/>
                <a:ea typeface="游ゴシック" panose="020B0400000000000000" pitchFamily="50" charset="-128"/>
              </a:rPr>
              <a:t>28</a:t>
            </a:r>
            <a:r>
              <a:rPr kumimoji="1" lang="ja-JP" altLang="en-US" sz="1100" dirty="0">
                <a:latin typeface="游ゴシック" panose="020B0400000000000000" pitchFamily="50" charset="-128"/>
                <a:ea typeface="游ゴシック" panose="020B0400000000000000" pitchFamily="50" charset="-128"/>
              </a:rPr>
              <a:t>文字まで（全半角問わず）</a:t>
            </a:r>
          </a:p>
          <a:p>
            <a:r>
              <a:rPr kumimoji="1" lang="ja-JP" altLang="en-US" sz="1100" dirty="0">
                <a:latin typeface="游ゴシック" panose="020B0400000000000000" pitchFamily="50" charset="-128"/>
                <a:ea typeface="游ゴシック" panose="020B0400000000000000" pitchFamily="50" charset="-128"/>
              </a:rPr>
              <a:t>・タグの利用は禁止です（途中改行不可）。</a:t>
            </a:r>
          </a:p>
          <a:p>
            <a:r>
              <a:rPr kumimoji="1" lang="ja-JP" altLang="en-US" sz="1100" dirty="0">
                <a:latin typeface="游ゴシック" panose="020B0400000000000000" pitchFamily="50" charset="-128"/>
                <a:ea typeface="游ゴシック" panose="020B0400000000000000" pitchFamily="50" charset="-128"/>
              </a:rPr>
              <a:t>・複数ページの場合、冒頭の見出しは必須項目です。</a:t>
            </a:r>
            <a:endParaRPr kumimoji="1" lang="en-US" altLang="ja-JP" sz="1100" dirty="0">
              <a:latin typeface="游ゴシック" panose="020B0400000000000000" pitchFamily="50" charset="-128"/>
              <a:ea typeface="游ゴシック" panose="020B0400000000000000" pitchFamily="50" charset="-128"/>
            </a:endParaRPr>
          </a:p>
          <a:p>
            <a:endParaRPr kumimoji="1" lang="ja-JP" altLang="en-US" sz="1100" dirty="0">
              <a:latin typeface="游ゴシック" panose="020B0400000000000000" pitchFamily="50" charset="-128"/>
              <a:ea typeface="游ゴシック" panose="020B0400000000000000" pitchFamily="50" charset="-128"/>
            </a:endParaRPr>
          </a:p>
          <a:p>
            <a:r>
              <a:rPr kumimoji="1" lang="ja-JP" altLang="en-US" sz="1200" dirty="0">
                <a:latin typeface="游ゴシック" panose="020B0400000000000000" pitchFamily="50" charset="-128"/>
                <a:ea typeface="游ゴシック" panose="020B0400000000000000" pitchFamily="50" charset="-128"/>
              </a:rPr>
              <a:t>■本文</a:t>
            </a:r>
          </a:p>
          <a:p>
            <a:r>
              <a:rPr kumimoji="1" lang="ja-JP" altLang="en-US" sz="1100" dirty="0">
                <a:latin typeface="游ゴシック" panose="020B0400000000000000" pitchFamily="50" charset="-128"/>
                <a:ea typeface="游ゴシック" panose="020B0400000000000000" pitchFamily="50" charset="-128"/>
              </a:rPr>
              <a:t>・全体として、</a:t>
            </a:r>
            <a:r>
              <a:rPr kumimoji="1" lang="en-US" altLang="ja-JP" sz="1100" b="1" dirty="0">
                <a:latin typeface="游ゴシック" panose="020B0400000000000000" pitchFamily="50" charset="-128"/>
                <a:ea typeface="游ゴシック" panose="020B0400000000000000" pitchFamily="50" charset="-128"/>
              </a:rPr>
              <a:t>3,000</a:t>
            </a:r>
            <a:r>
              <a:rPr kumimoji="1" lang="ja-JP" altLang="en-US" sz="1100" b="1" dirty="0">
                <a:latin typeface="游ゴシック" panose="020B0400000000000000" pitchFamily="50" charset="-128"/>
                <a:ea typeface="游ゴシック" panose="020B0400000000000000" pitchFamily="50" charset="-128"/>
              </a:rPr>
              <a:t>～</a:t>
            </a:r>
            <a:r>
              <a:rPr kumimoji="1" lang="en-US" altLang="ja-JP" sz="1100" b="1" dirty="0">
                <a:latin typeface="游ゴシック" panose="020B0400000000000000" pitchFamily="50" charset="-128"/>
                <a:ea typeface="游ゴシック" panose="020B0400000000000000" pitchFamily="50" charset="-128"/>
              </a:rPr>
              <a:t>4,000</a:t>
            </a:r>
            <a:r>
              <a:rPr kumimoji="1" lang="ja-JP" altLang="en-US" sz="1100" b="1" dirty="0">
                <a:latin typeface="游ゴシック" panose="020B0400000000000000" pitchFamily="50" charset="-128"/>
                <a:ea typeface="游ゴシック" panose="020B0400000000000000" pitchFamily="50" charset="-128"/>
              </a:rPr>
              <a:t>文字程度</a:t>
            </a:r>
            <a:r>
              <a:rPr kumimoji="1" lang="ja-JP" altLang="en-US" sz="1100" dirty="0">
                <a:latin typeface="游ゴシック" panose="020B0400000000000000" pitchFamily="50" charset="-128"/>
                <a:ea typeface="游ゴシック" panose="020B0400000000000000" pitchFamily="50" charset="-128"/>
              </a:rPr>
              <a:t>としてください。</a:t>
            </a:r>
            <a:endParaRPr kumimoji="1" lang="en-US" altLang="ja-JP" sz="1100" dirty="0">
              <a:latin typeface="游ゴシック" panose="020B0400000000000000" pitchFamily="50" charset="-128"/>
              <a:ea typeface="游ゴシック" panose="020B0400000000000000" pitchFamily="50" charset="-128"/>
            </a:endParaRPr>
          </a:p>
          <a:p>
            <a:r>
              <a:rPr kumimoji="1" lang="ja-JP" altLang="en-US" sz="1100" dirty="0">
                <a:latin typeface="游ゴシック" panose="020B0400000000000000" pitchFamily="50" charset="-128"/>
                <a:ea typeface="游ゴシック" panose="020B0400000000000000" pitchFamily="50" charset="-128"/>
              </a:rPr>
              <a:t>・写真・図版は最大</a:t>
            </a:r>
            <a:r>
              <a:rPr kumimoji="1" lang="en-US" altLang="ja-JP" sz="1100" b="1" dirty="0">
                <a:latin typeface="游ゴシック" panose="020B0400000000000000" pitchFamily="50" charset="-128"/>
                <a:ea typeface="游ゴシック" panose="020B0400000000000000" pitchFamily="50" charset="-128"/>
              </a:rPr>
              <a:t>4</a:t>
            </a:r>
            <a:r>
              <a:rPr kumimoji="1" lang="ja-JP" altLang="en-US" sz="1100" b="1" dirty="0">
                <a:latin typeface="游ゴシック" panose="020B0400000000000000" pitchFamily="50" charset="-128"/>
                <a:ea typeface="游ゴシック" panose="020B0400000000000000" pitchFamily="50" charset="-128"/>
              </a:rPr>
              <a:t>点</a:t>
            </a:r>
            <a:r>
              <a:rPr kumimoji="1" lang="ja-JP" altLang="en-US" sz="1100" dirty="0">
                <a:latin typeface="游ゴシック" panose="020B0400000000000000" pitchFamily="50" charset="-128"/>
                <a:ea typeface="游ゴシック" panose="020B0400000000000000" pitchFamily="50" charset="-128"/>
              </a:rPr>
              <a:t>まで、横幅は</a:t>
            </a:r>
            <a:r>
              <a:rPr kumimoji="1" lang="en-US" altLang="ja-JP" sz="1100" dirty="0">
                <a:latin typeface="游ゴシック" panose="020B0400000000000000" pitchFamily="50" charset="-128"/>
                <a:ea typeface="游ゴシック" panose="020B0400000000000000" pitchFamily="50" charset="-128"/>
              </a:rPr>
              <a:t>980</a:t>
            </a:r>
            <a:r>
              <a:rPr kumimoji="1" lang="ja-JP" altLang="en-US" sz="1100" dirty="0">
                <a:latin typeface="游ゴシック" panose="020B0400000000000000" pitchFamily="50" charset="-128"/>
                <a:ea typeface="游ゴシック" panose="020B0400000000000000" pitchFamily="50" charset="-128"/>
              </a:rPr>
              <a:t>ピクセルです。</a:t>
            </a:r>
            <a:endParaRPr kumimoji="1" lang="en-US" altLang="ja-JP" sz="1100" dirty="0">
              <a:latin typeface="游ゴシック" panose="020B0400000000000000" pitchFamily="50" charset="-128"/>
              <a:ea typeface="游ゴシック" panose="020B0400000000000000" pitchFamily="50" charset="-128"/>
            </a:endParaRPr>
          </a:p>
          <a:p>
            <a:r>
              <a:rPr kumimoji="1" lang="ja-JP" altLang="en-US" sz="1100" dirty="0">
                <a:latin typeface="游ゴシック" panose="020B0400000000000000" pitchFamily="50" charset="-128"/>
                <a:ea typeface="游ゴシック" panose="020B0400000000000000" pitchFamily="50" charset="-128"/>
              </a:rPr>
              <a:t>・テキスト表記は弊社編集記事ルールに準拠します。</a:t>
            </a:r>
            <a:endParaRPr kumimoji="1" lang="en-US" altLang="ja-JP" sz="1100" dirty="0">
              <a:latin typeface="游ゴシック" panose="020B0400000000000000" pitchFamily="50" charset="-128"/>
              <a:ea typeface="游ゴシック" panose="020B0400000000000000" pitchFamily="50" charset="-128"/>
            </a:endParaRPr>
          </a:p>
          <a:p>
            <a:r>
              <a:rPr kumimoji="1" lang="ja-JP" altLang="en-US" sz="1100" dirty="0">
                <a:latin typeface="游ゴシック" panose="020B0400000000000000" pitchFamily="50" charset="-128"/>
                <a:ea typeface="游ゴシック" panose="020B0400000000000000" pitchFamily="50" charset="-128"/>
              </a:rPr>
              <a:t>・タグの利用は禁止です。</a:t>
            </a:r>
            <a:endParaRPr kumimoji="1" lang="en-US" altLang="ja-JP" sz="1100" dirty="0">
              <a:latin typeface="游ゴシック" panose="020B0400000000000000" pitchFamily="50" charset="-128"/>
              <a:ea typeface="游ゴシック" panose="020B0400000000000000" pitchFamily="50" charset="-128"/>
            </a:endParaRPr>
          </a:p>
        </p:txBody>
      </p:sp>
      <p:sp>
        <p:nvSpPr>
          <p:cNvPr id="11" name="コンテンツ プレースホルダー 2">
            <a:extLst>
              <a:ext uri="{FF2B5EF4-FFF2-40B4-BE49-F238E27FC236}">
                <a16:creationId xmlns:a16="http://schemas.microsoft.com/office/drawing/2014/main" id="{DD7222BC-FF2E-4642-AE45-5C2F1B662791}"/>
              </a:ext>
            </a:extLst>
          </p:cNvPr>
          <p:cNvSpPr>
            <a:spLocks noGrp="1"/>
          </p:cNvSpPr>
          <p:nvPr>
            <p:ph idx="1"/>
          </p:nvPr>
        </p:nvSpPr>
        <p:spPr>
          <a:xfrm>
            <a:off x="839078" y="3042907"/>
            <a:ext cx="7886700" cy="3637744"/>
          </a:xfrm>
        </p:spPr>
        <p:txBody>
          <a:bodyPr>
            <a:normAutofit/>
          </a:bodyPr>
          <a:lstStyle/>
          <a:p>
            <a:pPr marL="0" indent="0">
              <a:buNone/>
            </a:pPr>
            <a:r>
              <a:rPr lang="ja-JP" altLang="en-US" sz="1200">
                <a:latin typeface="游ゴシック" panose="020B0400000000000000" pitchFamily="50" charset="-128"/>
                <a:ea typeface="游ゴシック" panose="020B0400000000000000" pitchFamily="50" charset="-128"/>
              </a:rPr>
              <a:t>■ 仕掛け画像ファイル</a:t>
            </a:r>
          </a:p>
          <a:p>
            <a:pPr marL="0" indent="0">
              <a:buNone/>
            </a:pPr>
            <a:r>
              <a:rPr lang="ja-JP" altLang="en-US" sz="1100">
                <a:latin typeface="游ゴシック" panose="020B0400000000000000" pitchFamily="50" charset="-128"/>
                <a:ea typeface="游ゴシック" panose="020B0400000000000000" pitchFamily="50" charset="-128"/>
              </a:rPr>
              <a:t>・ファイル形式は</a:t>
            </a:r>
            <a:r>
              <a:rPr lang="en-US" altLang="ja-JP" sz="1100" dirty="0">
                <a:latin typeface="游ゴシック" panose="020B0400000000000000" pitchFamily="50" charset="-128"/>
                <a:ea typeface="游ゴシック" panose="020B0400000000000000" pitchFamily="50" charset="-128"/>
              </a:rPr>
              <a:t>jpg</a:t>
            </a:r>
            <a:r>
              <a:rPr lang="ja-JP" altLang="en-US" sz="1100">
                <a:latin typeface="游ゴシック" panose="020B0400000000000000" pitchFamily="50" charset="-128"/>
                <a:ea typeface="游ゴシック" panose="020B0400000000000000" pitchFamily="50" charset="-128"/>
              </a:rPr>
              <a:t>のみとなります。</a:t>
            </a:r>
          </a:p>
          <a:p>
            <a:pPr marL="0" indent="0">
              <a:buNone/>
            </a:pPr>
            <a:r>
              <a:rPr lang="ja-JP" altLang="en-US" sz="1100">
                <a:latin typeface="游ゴシック" panose="020B0400000000000000" pitchFamily="50" charset="-128"/>
                <a:ea typeface="游ゴシック" panose="020B0400000000000000" pitchFamily="50" charset="-128"/>
              </a:rPr>
              <a:t>・ファイル容量は極力小さくしてください。</a:t>
            </a:r>
            <a:endParaRPr lang="en-US" altLang="ja-JP" sz="1100" dirty="0">
              <a:latin typeface="游ゴシック" panose="020B0400000000000000" pitchFamily="50" charset="-128"/>
              <a:ea typeface="游ゴシック" panose="020B0400000000000000" pitchFamily="50" charset="-128"/>
            </a:endParaRPr>
          </a:p>
          <a:p>
            <a:pPr marL="0" indent="0">
              <a:buNone/>
            </a:pPr>
            <a:r>
              <a:rPr lang="ja-JP" altLang="en-US" sz="1100">
                <a:latin typeface="游ゴシック" panose="020B0400000000000000" pitchFamily="50" charset="-128"/>
                <a:ea typeface="游ゴシック" panose="020B0400000000000000" pitchFamily="50" charset="-128"/>
              </a:rPr>
              <a:t>　最大容量は</a:t>
            </a:r>
            <a:r>
              <a:rPr lang="en-US" altLang="ja-JP" sz="1100" dirty="0">
                <a:latin typeface="游ゴシック" panose="020B0400000000000000" pitchFamily="50" charset="-128"/>
                <a:ea typeface="游ゴシック" panose="020B0400000000000000" pitchFamily="50" charset="-128"/>
              </a:rPr>
              <a:t>2MB</a:t>
            </a:r>
            <a:r>
              <a:rPr lang="ja-JP" altLang="en-US" sz="1100">
                <a:latin typeface="游ゴシック" panose="020B0400000000000000" pitchFamily="50" charset="-128"/>
                <a:ea typeface="游ゴシック" panose="020B0400000000000000" pitchFamily="50" charset="-128"/>
              </a:rPr>
              <a:t>までです。</a:t>
            </a:r>
            <a:endParaRPr lang="en-US" altLang="ja-JP" sz="1100" dirty="0">
              <a:latin typeface="游ゴシック" panose="020B0400000000000000" pitchFamily="50" charset="-128"/>
              <a:ea typeface="游ゴシック" panose="020B0400000000000000" pitchFamily="50" charset="-128"/>
            </a:endParaRPr>
          </a:p>
          <a:p>
            <a:pPr marL="0" indent="0">
              <a:buNone/>
            </a:pPr>
            <a:endParaRPr lang="ja-JP" altLang="en-US" sz="1100">
              <a:latin typeface="游ゴシック" panose="020B0400000000000000" pitchFamily="50" charset="-128"/>
              <a:ea typeface="游ゴシック" panose="020B0400000000000000" pitchFamily="50" charset="-128"/>
            </a:endParaRPr>
          </a:p>
          <a:p>
            <a:pPr marL="0" indent="0">
              <a:buNone/>
            </a:pPr>
            <a:r>
              <a:rPr lang="ja-JP" altLang="en-US" sz="1200">
                <a:latin typeface="游ゴシック" panose="020B0400000000000000" pitchFamily="50" charset="-128"/>
                <a:ea typeface="游ゴシック" panose="020B0400000000000000" pitchFamily="50" charset="-128"/>
              </a:rPr>
              <a:t>■ 仕掛けタイトル、キャプション</a:t>
            </a:r>
          </a:p>
          <a:p>
            <a:pPr marL="0" indent="0">
              <a:buNone/>
            </a:pPr>
            <a:r>
              <a:rPr lang="ja-JP" altLang="en-US" sz="1100">
                <a:latin typeface="游ゴシック" panose="020B0400000000000000" pitchFamily="50" charset="-128"/>
                <a:ea typeface="游ゴシック" panose="020B0400000000000000" pitchFamily="50" charset="-128"/>
              </a:rPr>
              <a:t>・タグの利用は禁止です（途中改行不可）。</a:t>
            </a:r>
          </a:p>
          <a:p>
            <a:pPr marL="0" indent="0">
              <a:buNone/>
            </a:pPr>
            <a:r>
              <a:rPr lang="ja-JP" altLang="en-US" sz="1100">
                <a:latin typeface="游ゴシック" panose="020B0400000000000000" pitchFamily="50" charset="-128"/>
                <a:ea typeface="游ゴシック" panose="020B0400000000000000" pitchFamily="50" charset="-128"/>
              </a:rPr>
              <a:t>・画像の人物のプロフィールはキャプションで指定してください。</a:t>
            </a:r>
          </a:p>
          <a:p>
            <a:pPr marL="0" indent="0">
              <a:buNone/>
            </a:pPr>
            <a:r>
              <a:rPr lang="ja-JP" altLang="en-US" sz="1100">
                <a:latin typeface="游ゴシック" panose="020B0400000000000000" pitchFamily="50" charset="-128"/>
                <a:ea typeface="游ゴシック" panose="020B0400000000000000" pitchFamily="50" charset="-128"/>
              </a:rPr>
              <a:t>・「</a:t>
            </a:r>
            <a:r>
              <a:rPr lang="en-US" altLang="ja-JP" sz="1100" dirty="0">
                <a:latin typeface="游ゴシック" panose="020B0400000000000000" pitchFamily="50" charset="-128"/>
                <a:ea typeface="游ゴシック" panose="020B0400000000000000" pitchFamily="50" charset="-128"/>
              </a:rPr>
              <a:t>【</a:t>
            </a:r>
            <a:r>
              <a:rPr lang="ja-JP" altLang="en-US" sz="1100">
                <a:latin typeface="游ゴシック" panose="020B0400000000000000" pitchFamily="50" charset="-128"/>
                <a:ea typeface="游ゴシック" panose="020B0400000000000000" pitchFamily="50" charset="-128"/>
              </a:rPr>
              <a:t>医薬品</a:t>
            </a:r>
            <a:r>
              <a:rPr lang="en-US" altLang="ja-JP" sz="1100" dirty="0">
                <a:latin typeface="游ゴシック" panose="020B0400000000000000" pitchFamily="50" charset="-128"/>
                <a:ea typeface="游ゴシック" panose="020B0400000000000000" pitchFamily="50" charset="-128"/>
              </a:rPr>
              <a:t>】</a:t>
            </a:r>
            <a:r>
              <a:rPr lang="ja-JP" altLang="en-US" sz="1100">
                <a:latin typeface="游ゴシック" panose="020B0400000000000000" pitchFamily="50" charset="-128"/>
                <a:ea typeface="游ゴシック" panose="020B0400000000000000" pitchFamily="50" charset="-128"/>
              </a:rPr>
              <a:t>」などの製品そばに必要な特記事項は、画像内に記載してください。</a:t>
            </a:r>
            <a:endParaRPr lang="en-US" altLang="ja-JP" sz="1100" dirty="0">
              <a:latin typeface="游ゴシック" panose="020B0400000000000000" pitchFamily="50" charset="-128"/>
              <a:ea typeface="游ゴシック" panose="020B0400000000000000" pitchFamily="50" charset="-128"/>
            </a:endParaRPr>
          </a:p>
          <a:p>
            <a:pPr marL="0" indent="0">
              <a:buNone/>
            </a:pPr>
            <a:endParaRPr lang="ja-JP" altLang="en-US" sz="1100">
              <a:latin typeface="游ゴシック" panose="020B0400000000000000" pitchFamily="50" charset="-128"/>
              <a:ea typeface="游ゴシック" panose="020B0400000000000000" pitchFamily="50" charset="-128"/>
            </a:endParaRPr>
          </a:p>
          <a:p>
            <a:pPr marL="0" indent="0">
              <a:buNone/>
            </a:pPr>
            <a:r>
              <a:rPr lang="ja-JP" altLang="en-US" sz="1200">
                <a:latin typeface="游ゴシック" panose="020B0400000000000000" pitchFamily="50" charset="-128"/>
                <a:ea typeface="游ゴシック" panose="020B0400000000000000" pitchFamily="50" charset="-128"/>
              </a:rPr>
              <a:t>■ 仕掛け画像配置</a:t>
            </a:r>
            <a:endParaRPr lang="en-US" altLang="ja-JP" sz="1200" dirty="0">
              <a:latin typeface="游ゴシック" panose="020B0400000000000000" pitchFamily="50" charset="-128"/>
              <a:ea typeface="游ゴシック" panose="020B0400000000000000" pitchFamily="50" charset="-128"/>
            </a:endParaRPr>
          </a:p>
          <a:p>
            <a:pPr marL="0" indent="0">
              <a:buNone/>
            </a:pPr>
            <a:r>
              <a:rPr lang="ja-JP" altLang="en-US" sz="1100">
                <a:latin typeface="游ゴシック" panose="020B0400000000000000" pitchFamily="50" charset="-128"/>
                <a:ea typeface="游ゴシック" panose="020B0400000000000000" pitchFamily="50" charset="-128"/>
              </a:rPr>
              <a:t>・</a:t>
            </a:r>
            <a:r>
              <a:rPr lang="en-US" altLang="ja-JP" sz="1100" dirty="0">
                <a:latin typeface="游ゴシック" panose="020B0400000000000000" pitchFamily="50" charset="-128"/>
                <a:ea typeface="游ゴシック" panose="020B0400000000000000" pitchFamily="50" charset="-128"/>
              </a:rPr>
              <a:t>2</a:t>
            </a:r>
            <a:r>
              <a:rPr lang="ja-JP" altLang="en-US" sz="1100">
                <a:latin typeface="游ゴシック" panose="020B0400000000000000" pitchFamily="50" charset="-128"/>
                <a:ea typeface="游ゴシック" panose="020B0400000000000000" pitchFamily="50" charset="-128"/>
              </a:rPr>
              <a:t>枚の画像を横並びで表示することはできません。</a:t>
            </a:r>
          </a:p>
          <a:p>
            <a:pPr marL="0" indent="0">
              <a:buNone/>
            </a:pPr>
            <a:r>
              <a:rPr lang="ja-JP" altLang="en-US" sz="1100">
                <a:latin typeface="游ゴシック" panose="020B0400000000000000" pitchFamily="50" charset="-128"/>
                <a:ea typeface="游ゴシック" panose="020B0400000000000000" pitchFamily="50" charset="-128"/>
              </a:rPr>
              <a:t> </a:t>
            </a:r>
            <a:r>
              <a:rPr lang="en-US" altLang="ja-JP" sz="1100" dirty="0">
                <a:latin typeface="游ゴシック" panose="020B0400000000000000" pitchFamily="50" charset="-128"/>
                <a:ea typeface="游ゴシック" panose="020B0400000000000000" pitchFamily="50" charset="-128"/>
              </a:rPr>
              <a:t>2</a:t>
            </a:r>
            <a:r>
              <a:rPr lang="ja-JP" altLang="en-US" sz="1100">
                <a:latin typeface="游ゴシック" panose="020B0400000000000000" pitchFamily="50" charset="-128"/>
                <a:ea typeface="游ゴシック" panose="020B0400000000000000" pitchFamily="50" charset="-128"/>
              </a:rPr>
              <a:t>枚の画像を横並びで表示したい場合は</a:t>
            </a:r>
            <a:r>
              <a:rPr lang="en-US" altLang="ja-JP" sz="1100" b="1" dirty="0">
                <a:latin typeface="游ゴシック" panose="020B0400000000000000" pitchFamily="50" charset="-128"/>
                <a:ea typeface="游ゴシック" panose="020B0400000000000000" pitchFamily="50" charset="-128"/>
              </a:rPr>
              <a:t>2</a:t>
            </a:r>
            <a:r>
              <a:rPr lang="ja-JP" altLang="en-US" sz="1100" b="1">
                <a:latin typeface="游ゴシック" panose="020B0400000000000000" pitchFamily="50" charset="-128"/>
                <a:ea typeface="游ゴシック" panose="020B0400000000000000" pitchFamily="50" charset="-128"/>
              </a:rPr>
              <a:t>枚の画像を</a:t>
            </a:r>
            <a:r>
              <a:rPr lang="en-US" altLang="ja-JP" sz="1100" b="1" dirty="0">
                <a:latin typeface="游ゴシック" panose="020B0400000000000000" pitchFamily="50" charset="-128"/>
                <a:ea typeface="游ゴシック" panose="020B0400000000000000" pitchFamily="50" charset="-128"/>
              </a:rPr>
              <a:t>1</a:t>
            </a:r>
            <a:r>
              <a:rPr lang="ja-JP" altLang="en-US" sz="1100" b="1">
                <a:latin typeface="游ゴシック" panose="020B0400000000000000" pitchFamily="50" charset="-128"/>
                <a:ea typeface="游ゴシック" panose="020B0400000000000000" pitchFamily="50" charset="-128"/>
              </a:rPr>
              <a:t>枚に加工して</a:t>
            </a:r>
            <a:r>
              <a:rPr lang="en-US" altLang="ja-JP" sz="1100" dirty="0">
                <a:latin typeface="游ゴシック" panose="020B0400000000000000" pitchFamily="50" charset="-128"/>
                <a:ea typeface="游ゴシック" panose="020B0400000000000000" pitchFamily="50" charset="-128"/>
              </a:rPr>
              <a:t>1</a:t>
            </a:r>
            <a:r>
              <a:rPr lang="ja-JP" altLang="en-US" sz="1100">
                <a:latin typeface="游ゴシック" panose="020B0400000000000000" pitchFamily="50" charset="-128"/>
                <a:ea typeface="游ゴシック" panose="020B0400000000000000" pitchFamily="50" charset="-128"/>
              </a:rPr>
              <a:t>枚に合体させてください。</a:t>
            </a:r>
          </a:p>
          <a:p>
            <a:pPr marL="0" indent="0">
              <a:buNone/>
            </a:pPr>
            <a:r>
              <a:rPr lang="ja-JP" altLang="en-US" sz="1100">
                <a:latin typeface="游ゴシック" panose="020B0400000000000000" pitchFamily="50" charset="-128"/>
                <a:ea typeface="游ゴシック" panose="020B0400000000000000" pitchFamily="50" charset="-128"/>
              </a:rPr>
              <a:t> キャプションでそれぞれの画像を説明したい場合は</a:t>
            </a:r>
            <a:r>
              <a:rPr lang="en-US" altLang="ja-JP" sz="1100" dirty="0">
                <a:latin typeface="游ゴシック" panose="020B0400000000000000" pitchFamily="50" charset="-128"/>
                <a:ea typeface="游ゴシック" panose="020B0400000000000000" pitchFamily="50" charset="-128"/>
              </a:rPr>
              <a:t>(</a:t>
            </a:r>
            <a:r>
              <a:rPr lang="ja-JP" altLang="en-US" sz="1100">
                <a:latin typeface="游ゴシック" panose="020B0400000000000000" pitchFamily="50" charset="-128"/>
                <a:ea typeface="游ゴシック" panose="020B0400000000000000" pitchFamily="50" charset="-128"/>
              </a:rPr>
              <a:t>右</a:t>
            </a:r>
            <a:r>
              <a:rPr lang="en-US" altLang="ja-JP" sz="1100" dirty="0">
                <a:latin typeface="游ゴシック" panose="020B0400000000000000" pitchFamily="50" charset="-128"/>
                <a:ea typeface="游ゴシック" panose="020B0400000000000000" pitchFamily="50" charset="-128"/>
              </a:rPr>
              <a:t>) (</a:t>
            </a:r>
            <a:r>
              <a:rPr lang="ja-JP" altLang="en-US" sz="1100">
                <a:latin typeface="游ゴシック" panose="020B0400000000000000" pitchFamily="50" charset="-128"/>
                <a:ea typeface="游ゴシック" panose="020B0400000000000000" pitchFamily="50" charset="-128"/>
              </a:rPr>
              <a:t>左</a:t>
            </a:r>
            <a:r>
              <a:rPr lang="en-US" altLang="ja-JP" sz="1100" dirty="0">
                <a:latin typeface="游ゴシック" panose="020B0400000000000000" pitchFamily="50" charset="-128"/>
                <a:ea typeface="游ゴシック" panose="020B0400000000000000" pitchFamily="50" charset="-128"/>
              </a:rPr>
              <a:t>)</a:t>
            </a:r>
            <a:r>
              <a:rPr lang="ja-JP" altLang="en-US" sz="1100">
                <a:latin typeface="游ゴシック" panose="020B0400000000000000" pitchFamily="50" charset="-128"/>
                <a:ea typeface="游ゴシック" panose="020B0400000000000000" pitchFamily="50" charset="-128"/>
              </a:rPr>
              <a:t>などといれるなど工夫してください。</a:t>
            </a:r>
          </a:p>
          <a:p>
            <a:pPr marL="0" indent="0">
              <a:buNone/>
            </a:pPr>
            <a:r>
              <a:rPr lang="ja-JP" altLang="en-US" sz="1100">
                <a:latin typeface="游ゴシック" panose="020B0400000000000000" pitchFamily="50" charset="-128"/>
                <a:ea typeface="游ゴシック" panose="020B0400000000000000" pitchFamily="50" charset="-128"/>
              </a:rPr>
              <a:t>・画像を拡大させたい場合はご指定ください。</a:t>
            </a:r>
          </a:p>
          <a:p>
            <a:pPr marL="0" indent="0">
              <a:buNone/>
            </a:pPr>
            <a:r>
              <a:rPr lang="ja-JP" altLang="en-US" sz="1100">
                <a:latin typeface="游ゴシック" panose="020B0400000000000000" pitchFamily="50" charset="-128"/>
                <a:ea typeface="游ゴシック" panose="020B0400000000000000" pitchFamily="50" charset="-128"/>
              </a:rPr>
              <a:t> 画像をクリックすると拡大できるようになると共に</a:t>
            </a:r>
            <a:r>
              <a:rPr lang="en-US" altLang="ja-JP" sz="1100" dirty="0">
                <a:latin typeface="游ゴシック" panose="020B0400000000000000" pitchFamily="50" charset="-128"/>
                <a:ea typeface="游ゴシック" panose="020B0400000000000000" pitchFamily="50" charset="-128"/>
              </a:rPr>
              <a:t>[</a:t>
            </a:r>
            <a:r>
              <a:rPr lang="ja-JP" altLang="en-US" sz="1100">
                <a:latin typeface="游ゴシック" panose="020B0400000000000000" pitchFamily="50" charset="-128"/>
                <a:ea typeface="游ゴシック" panose="020B0400000000000000" pitchFamily="50" charset="-128"/>
              </a:rPr>
              <a:t>画像のクリックで拡大</a:t>
            </a:r>
            <a:r>
              <a:rPr lang="en-US" altLang="ja-JP" sz="1100" dirty="0">
                <a:latin typeface="游ゴシック" panose="020B0400000000000000" pitchFamily="50" charset="-128"/>
                <a:ea typeface="游ゴシック" panose="020B0400000000000000" pitchFamily="50" charset="-128"/>
              </a:rPr>
              <a:t>]</a:t>
            </a:r>
            <a:r>
              <a:rPr lang="ja-JP" altLang="en-US" sz="1100">
                <a:latin typeface="游ゴシック" panose="020B0400000000000000" pitchFamily="50" charset="-128"/>
                <a:ea typeface="游ゴシック" panose="020B0400000000000000" pitchFamily="50" charset="-128"/>
              </a:rPr>
              <a:t>と表記されます。</a:t>
            </a:r>
            <a:endParaRPr kumimoji="1" lang="en-US" altLang="ja-JP" sz="1100" dirty="0">
              <a:latin typeface="游ゴシック" panose="020B0400000000000000" pitchFamily="50" charset="-128"/>
              <a:ea typeface="游ゴシック" panose="020B0400000000000000" pitchFamily="50" charset="-128"/>
            </a:endParaRPr>
          </a:p>
          <a:p>
            <a:pPr marL="0" indent="0">
              <a:buNone/>
            </a:pPr>
            <a:r>
              <a:rPr lang="ja-JP" altLang="en-US" sz="1100">
                <a:latin typeface="游ゴシック" panose="020B0400000000000000" pitchFamily="50" charset="-128"/>
                <a:ea typeface="游ゴシック" panose="020B0400000000000000" pitchFamily="50" charset="-128"/>
              </a:rPr>
              <a:t>・</a:t>
            </a:r>
            <a:r>
              <a:rPr lang="ja-JP" altLang="en-US" sz="1100">
                <a:solidFill>
                  <a:srgbClr val="FF0000"/>
                </a:solidFill>
                <a:latin typeface="游ゴシック" panose="020B0400000000000000" pitchFamily="50" charset="-128"/>
                <a:ea typeface="游ゴシック" panose="020B0400000000000000" pitchFamily="50" charset="-128"/>
              </a:rPr>
              <a:t>画像からリンクすることはできません </a:t>
            </a:r>
            <a:r>
              <a:rPr lang="en-US" altLang="ja-JP" sz="1100" dirty="0">
                <a:solidFill>
                  <a:srgbClr val="FF0000"/>
                </a:solidFill>
                <a:latin typeface="游ゴシック" panose="020B0400000000000000" pitchFamily="50" charset="-128"/>
                <a:ea typeface="游ゴシック" panose="020B0400000000000000" pitchFamily="50" charset="-128"/>
              </a:rPr>
              <a:t>※</a:t>
            </a:r>
            <a:r>
              <a:rPr lang="ja-JP" altLang="en-US" sz="1100">
                <a:solidFill>
                  <a:srgbClr val="FF0000"/>
                </a:solidFill>
                <a:latin typeface="游ゴシック" panose="020B0400000000000000" pitchFamily="50" charset="-128"/>
                <a:ea typeface="游ゴシック" panose="020B0400000000000000" pitchFamily="50" charset="-128"/>
              </a:rPr>
              <a:t>テキストリンクは可</a:t>
            </a:r>
            <a:endParaRPr kumimoji="1" lang="ja-JP" altLang="en-US" sz="1100">
              <a:solidFill>
                <a:srgbClr val="FF0000"/>
              </a:solidFill>
              <a:latin typeface="游ゴシック" panose="020B0400000000000000" pitchFamily="50" charset="-128"/>
              <a:ea typeface="游ゴシック" panose="020B0400000000000000" pitchFamily="50" charset="-128"/>
            </a:endParaRPr>
          </a:p>
        </p:txBody>
      </p:sp>
      <p:pic>
        <p:nvPicPr>
          <p:cNvPr id="12" name="コンテンツ プレースホルダー 6" descr="スクリーンショット が含まれている画像&#10;&#10;非常に高い精度で生成された説明">
            <a:extLst>
              <a:ext uri="{FF2B5EF4-FFF2-40B4-BE49-F238E27FC236}">
                <a16:creationId xmlns:a16="http://schemas.microsoft.com/office/drawing/2014/main" id="{F16E88F5-F804-46A5-A2B4-B199E5752C19}"/>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bwMode="auto">
          <a:xfrm>
            <a:off x="5720862" y="1452057"/>
            <a:ext cx="3048292" cy="1513651"/>
          </a:xfrm>
          <a:prstGeom prst="rect">
            <a:avLst/>
          </a:prstGeom>
          <a:noFill/>
          <a:ln>
            <a:solidFill>
              <a:schemeClr val="bg1">
                <a:lumMod val="65000"/>
              </a:schemeClr>
            </a:solidFill>
          </a:ln>
          <a:extLst>
            <a:ext uri="{909E8E84-426E-40DD-AFC4-6F175D3DCCD1}">
              <a14:hiddenFill xmlns:a14="http://schemas.microsoft.com/office/drawing/2010/main">
                <a:solidFill>
                  <a:srgbClr val="FFFFFF"/>
                </a:solidFill>
              </a14:hiddenFill>
            </a:ext>
          </a:extLst>
        </p:spPr>
      </p:pic>
      <p:sp>
        <p:nvSpPr>
          <p:cNvPr id="16" name="正方形/長方形 15">
            <a:extLst>
              <a:ext uri="{FF2B5EF4-FFF2-40B4-BE49-F238E27FC236}">
                <a16:creationId xmlns:a16="http://schemas.microsoft.com/office/drawing/2014/main" id="{F01B1D91-4B29-4A31-8BDE-4FA4DA04BAD0}"/>
              </a:ext>
            </a:extLst>
          </p:cNvPr>
          <p:cNvSpPr/>
          <p:nvPr/>
        </p:nvSpPr>
        <p:spPr>
          <a:xfrm>
            <a:off x="7908346" y="1073864"/>
            <a:ext cx="860808" cy="283308"/>
          </a:xfrm>
          <a:prstGeom prst="rect">
            <a:avLst/>
          </a:prstGeom>
          <a:solidFill>
            <a:srgbClr val="E600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b="1">
                <a:solidFill>
                  <a:schemeClr val="bg1"/>
                </a:solidFill>
                <a:latin typeface="游ゴシック" panose="020B0400000000000000" pitchFamily="50" charset="-128"/>
                <a:ea typeface="游ゴシック" panose="020B0400000000000000" pitchFamily="50" charset="-128"/>
              </a:rPr>
              <a:t>必須</a:t>
            </a:r>
          </a:p>
        </p:txBody>
      </p:sp>
      <p:pic>
        <p:nvPicPr>
          <p:cNvPr id="18" name="コンテンツ プレースホルダー 6" descr="スクリーンショット が含まれている画像&#10;&#10;非常に高い精度で生成された説明">
            <a:extLst>
              <a:ext uri="{FF2B5EF4-FFF2-40B4-BE49-F238E27FC236}">
                <a16:creationId xmlns:a16="http://schemas.microsoft.com/office/drawing/2014/main" id="{A7B9DC19-3EE6-4B2F-9055-ECC08FA7F542}"/>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bwMode="auto">
          <a:xfrm>
            <a:off x="5720862" y="3060332"/>
            <a:ext cx="3048292" cy="1513651"/>
          </a:xfrm>
          <a:prstGeom prst="rect">
            <a:avLst/>
          </a:prstGeom>
          <a:noFill/>
          <a:ln>
            <a:solidFill>
              <a:schemeClr val="bg1">
                <a:lumMod val="65000"/>
              </a:schemeClr>
            </a:solidFill>
          </a:ln>
          <a:extLst>
            <a:ext uri="{909E8E84-426E-40DD-AFC4-6F175D3DCCD1}">
              <a14:hiddenFill xmlns:a14="http://schemas.microsoft.com/office/drawing/2010/main">
                <a:solidFill>
                  <a:srgbClr val="FFFFFF"/>
                </a:solidFill>
              </a14:hiddenFill>
            </a:ext>
          </a:extLst>
        </p:spPr>
      </p:pic>
      <p:sp>
        <p:nvSpPr>
          <p:cNvPr id="4" name="正方形/長方形 3">
            <a:extLst>
              <a:ext uri="{FF2B5EF4-FFF2-40B4-BE49-F238E27FC236}">
                <a16:creationId xmlns:a16="http://schemas.microsoft.com/office/drawing/2014/main" id="{EF17956F-D538-450B-9FE6-3CB80606B36A}"/>
              </a:ext>
            </a:extLst>
          </p:cNvPr>
          <p:cNvSpPr/>
          <p:nvPr/>
        </p:nvSpPr>
        <p:spPr>
          <a:xfrm>
            <a:off x="6229711" y="1487646"/>
            <a:ext cx="2088463" cy="1290723"/>
          </a:xfrm>
          <a:prstGeom prst="rect">
            <a:avLst/>
          </a:prstGeom>
          <a:solidFill>
            <a:srgbClr val="DBF2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100">
                <a:solidFill>
                  <a:schemeClr val="tx1"/>
                </a:solidFill>
                <a:latin typeface="游ゴシック" panose="020B0400000000000000" pitchFamily="50" charset="-128"/>
                <a:ea typeface="游ゴシック" panose="020B0400000000000000" pitchFamily="50" charset="-128"/>
              </a:rPr>
              <a:t>写真・図版</a:t>
            </a:r>
          </a:p>
        </p:txBody>
      </p:sp>
      <p:sp>
        <p:nvSpPr>
          <p:cNvPr id="20" name="正方形/長方形 19">
            <a:extLst>
              <a:ext uri="{FF2B5EF4-FFF2-40B4-BE49-F238E27FC236}">
                <a16:creationId xmlns:a16="http://schemas.microsoft.com/office/drawing/2014/main" id="{DE8EFB2D-573D-4180-9E4C-DAB2025E8ECC}"/>
              </a:ext>
            </a:extLst>
          </p:cNvPr>
          <p:cNvSpPr/>
          <p:nvPr/>
        </p:nvSpPr>
        <p:spPr>
          <a:xfrm>
            <a:off x="6229711" y="3096470"/>
            <a:ext cx="2088463" cy="1290723"/>
          </a:xfrm>
          <a:prstGeom prst="rect">
            <a:avLst/>
          </a:prstGeom>
          <a:solidFill>
            <a:srgbClr val="DBF2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100">
              <a:solidFill>
                <a:schemeClr val="tx1"/>
              </a:solidFill>
              <a:latin typeface="游ゴシック" panose="020B0400000000000000" pitchFamily="50" charset="-128"/>
              <a:ea typeface="游ゴシック" panose="020B0400000000000000" pitchFamily="50" charset="-128"/>
            </a:endParaRPr>
          </a:p>
        </p:txBody>
      </p:sp>
      <p:sp>
        <p:nvSpPr>
          <p:cNvPr id="5" name="正方形/長方形 4">
            <a:extLst>
              <a:ext uri="{FF2B5EF4-FFF2-40B4-BE49-F238E27FC236}">
                <a16:creationId xmlns:a16="http://schemas.microsoft.com/office/drawing/2014/main" id="{BB5C4C63-7B44-464E-AB08-A02D461CA185}"/>
              </a:ext>
            </a:extLst>
          </p:cNvPr>
          <p:cNvSpPr/>
          <p:nvPr/>
        </p:nvSpPr>
        <p:spPr>
          <a:xfrm>
            <a:off x="6275845" y="3146207"/>
            <a:ext cx="996660" cy="1188000"/>
          </a:xfrm>
          <a:prstGeom prst="rect">
            <a:avLst/>
          </a:prstGeom>
          <a:solidFill>
            <a:srgbClr val="00A7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100">
                <a:solidFill>
                  <a:schemeClr val="tx1"/>
                </a:solidFill>
                <a:latin typeface="游ゴシック" panose="020B0400000000000000" pitchFamily="50" charset="-128"/>
                <a:ea typeface="游ゴシック" panose="020B0400000000000000" pitchFamily="50" charset="-128"/>
              </a:rPr>
              <a:t>画像１</a:t>
            </a:r>
          </a:p>
        </p:txBody>
      </p:sp>
      <p:sp>
        <p:nvSpPr>
          <p:cNvPr id="23" name="正方形/長方形 22">
            <a:extLst>
              <a:ext uri="{FF2B5EF4-FFF2-40B4-BE49-F238E27FC236}">
                <a16:creationId xmlns:a16="http://schemas.microsoft.com/office/drawing/2014/main" id="{E375DE52-AE22-477D-844D-06D447120929}"/>
              </a:ext>
            </a:extLst>
          </p:cNvPr>
          <p:cNvSpPr/>
          <p:nvPr/>
        </p:nvSpPr>
        <p:spPr>
          <a:xfrm>
            <a:off x="7283206" y="3146207"/>
            <a:ext cx="996660" cy="1188000"/>
          </a:xfrm>
          <a:prstGeom prst="rect">
            <a:avLst/>
          </a:prstGeom>
          <a:solidFill>
            <a:srgbClr val="00A7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100">
                <a:solidFill>
                  <a:schemeClr val="tx1"/>
                </a:solidFill>
                <a:latin typeface="游ゴシック" panose="020B0400000000000000" pitchFamily="50" charset="-128"/>
                <a:ea typeface="游ゴシック" panose="020B0400000000000000" pitchFamily="50" charset="-128"/>
              </a:rPr>
              <a:t>画像２</a:t>
            </a:r>
          </a:p>
        </p:txBody>
      </p:sp>
      <p:sp>
        <p:nvSpPr>
          <p:cNvPr id="6" name="正方形/長方形 5">
            <a:extLst>
              <a:ext uri="{FF2B5EF4-FFF2-40B4-BE49-F238E27FC236}">
                <a16:creationId xmlns:a16="http://schemas.microsoft.com/office/drawing/2014/main" id="{135C6ABB-D6F6-4FC2-A098-814B028BD07A}"/>
              </a:ext>
            </a:extLst>
          </p:cNvPr>
          <p:cNvSpPr/>
          <p:nvPr/>
        </p:nvSpPr>
        <p:spPr>
          <a:xfrm>
            <a:off x="6229711" y="2784246"/>
            <a:ext cx="2088463" cy="1590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800">
                <a:solidFill>
                  <a:schemeClr val="tx1"/>
                </a:solidFill>
                <a:latin typeface="游ゴシック" panose="020B0400000000000000" pitchFamily="50" charset="-128"/>
                <a:ea typeface="游ゴシック" panose="020B0400000000000000" pitchFamily="50" charset="-128"/>
              </a:rPr>
              <a:t>キャプション</a:t>
            </a:r>
          </a:p>
        </p:txBody>
      </p:sp>
      <p:sp>
        <p:nvSpPr>
          <p:cNvPr id="27" name="正方形/長方形 26">
            <a:extLst>
              <a:ext uri="{FF2B5EF4-FFF2-40B4-BE49-F238E27FC236}">
                <a16:creationId xmlns:a16="http://schemas.microsoft.com/office/drawing/2014/main" id="{B4AB4CBF-B683-4EA2-9B23-2BB7CFD0FE6F}"/>
              </a:ext>
            </a:extLst>
          </p:cNvPr>
          <p:cNvSpPr/>
          <p:nvPr/>
        </p:nvSpPr>
        <p:spPr>
          <a:xfrm>
            <a:off x="6228273" y="4402291"/>
            <a:ext cx="2088463" cy="1590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800">
                <a:solidFill>
                  <a:schemeClr val="tx1"/>
                </a:solidFill>
                <a:latin typeface="游ゴシック" panose="020B0400000000000000" pitchFamily="50" charset="-128"/>
                <a:ea typeface="游ゴシック" panose="020B0400000000000000" pitchFamily="50" charset="-128"/>
              </a:rPr>
              <a:t>キャプション</a:t>
            </a:r>
          </a:p>
        </p:txBody>
      </p:sp>
      <p:sp>
        <p:nvSpPr>
          <p:cNvPr id="19" name="スライド番号プレースホルダー 18">
            <a:extLst>
              <a:ext uri="{FF2B5EF4-FFF2-40B4-BE49-F238E27FC236}">
                <a16:creationId xmlns:a16="http://schemas.microsoft.com/office/drawing/2014/main" id="{A5BCB090-9B37-4520-B1E4-914F8C538CF1}"/>
              </a:ext>
            </a:extLst>
          </p:cNvPr>
          <p:cNvSpPr>
            <a:spLocks noGrp="1"/>
          </p:cNvSpPr>
          <p:nvPr>
            <p:ph type="sldNum" sz="quarter" idx="12"/>
          </p:nvPr>
        </p:nvSpPr>
        <p:spPr/>
        <p:txBody>
          <a:bodyPr/>
          <a:lstStyle/>
          <a:p>
            <a:fld id="{F44BBF4E-D3A2-4DCA-9F57-CC6AF0EC048B}" type="slidenum">
              <a:rPr lang="en-US" smtClean="0"/>
              <a:t>41</a:t>
            </a:fld>
            <a:endParaRPr lang="en-US" dirty="0"/>
          </a:p>
        </p:txBody>
      </p:sp>
      <p:sp>
        <p:nvSpPr>
          <p:cNvPr id="28" name="正方形/長方形 27">
            <a:extLst>
              <a:ext uri="{FF2B5EF4-FFF2-40B4-BE49-F238E27FC236}">
                <a16:creationId xmlns:a16="http://schemas.microsoft.com/office/drawing/2014/main" id="{1F6A17F4-9BA0-421E-B5B3-A510FE2B8191}"/>
              </a:ext>
            </a:extLst>
          </p:cNvPr>
          <p:cNvSpPr/>
          <p:nvPr/>
        </p:nvSpPr>
        <p:spPr>
          <a:xfrm>
            <a:off x="6345382" y="4064000"/>
            <a:ext cx="1856509" cy="20273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100" b="1" dirty="0">
                <a:solidFill>
                  <a:schemeClr val="bg1"/>
                </a:solidFill>
                <a:latin typeface="游ゴシック" panose="020B0400000000000000" pitchFamily="50" charset="-128"/>
                <a:ea typeface="游ゴシック" panose="020B0400000000000000" pitchFamily="50" charset="-128"/>
              </a:rPr>
              <a:t>※</a:t>
            </a:r>
            <a:r>
              <a:rPr kumimoji="1" lang="ja-JP" altLang="en-US" sz="1100" b="1">
                <a:solidFill>
                  <a:schemeClr val="bg1"/>
                </a:solidFill>
                <a:latin typeface="游ゴシック" panose="020B0400000000000000" pitchFamily="50" charset="-128"/>
                <a:ea typeface="游ゴシック" panose="020B0400000000000000" pitchFamily="50" charset="-128"/>
              </a:rPr>
              <a:t>合体させる</a:t>
            </a:r>
          </a:p>
        </p:txBody>
      </p:sp>
      <p:pic>
        <p:nvPicPr>
          <p:cNvPr id="29" name="Picture 2" descr="https://www.nikkeibp.co.jp/images/houjin/ad/2017/logo/NXR.png">
            <a:extLst>
              <a:ext uri="{FF2B5EF4-FFF2-40B4-BE49-F238E27FC236}">
                <a16:creationId xmlns:a16="http://schemas.microsoft.com/office/drawing/2014/main" id="{69A7F756-B082-4ECD-A0C7-BF4FFBFDF66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90276" y="413057"/>
            <a:ext cx="1470991" cy="2059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7193006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正方形/長方形 7">
            <a:extLst>
              <a:ext uri="{FF2B5EF4-FFF2-40B4-BE49-F238E27FC236}">
                <a16:creationId xmlns:a16="http://schemas.microsoft.com/office/drawing/2014/main" id="{5FC0B054-95FA-4073-AEE9-38E979F457EE}"/>
              </a:ext>
            </a:extLst>
          </p:cNvPr>
          <p:cNvSpPr/>
          <p:nvPr/>
        </p:nvSpPr>
        <p:spPr>
          <a:xfrm>
            <a:off x="609600" y="0"/>
            <a:ext cx="85344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正方形/長方形 18">
            <a:extLst>
              <a:ext uri="{FF2B5EF4-FFF2-40B4-BE49-F238E27FC236}">
                <a16:creationId xmlns:a16="http://schemas.microsoft.com/office/drawing/2014/main" id="{C66865C8-C494-4F4E-914D-D2007E6B9217}"/>
              </a:ext>
            </a:extLst>
          </p:cNvPr>
          <p:cNvSpPr/>
          <p:nvPr/>
        </p:nvSpPr>
        <p:spPr>
          <a:xfrm>
            <a:off x="825826" y="960162"/>
            <a:ext cx="8066383" cy="564247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タイトル 6">
            <a:extLst>
              <a:ext uri="{FF2B5EF4-FFF2-40B4-BE49-F238E27FC236}">
                <a16:creationId xmlns:a16="http://schemas.microsoft.com/office/drawing/2014/main" id="{CC0C1541-7417-4C57-B1B9-33BC7CFD064A}"/>
              </a:ext>
            </a:extLst>
          </p:cNvPr>
          <p:cNvSpPr>
            <a:spLocks noGrp="1"/>
          </p:cNvSpPr>
          <p:nvPr>
            <p:ph type="title"/>
          </p:nvPr>
        </p:nvSpPr>
        <p:spPr>
          <a:xfrm>
            <a:off x="825826" y="255364"/>
            <a:ext cx="6707088" cy="528407"/>
          </a:xfrm>
        </p:spPr>
        <p:txBody>
          <a:bodyPr>
            <a:normAutofit/>
          </a:bodyPr>
          <a:lstStyle/>
          <a:p>
            <a:r>
              <a:rPr lang="en-US" altLang="ja-JP" sz="2400" b="1" dirty="0">
                <a:latin typeface="游ゴシック" panose="020B0400000000000000" pitchFamily="50" charset="-128"/>
                <a:ea typeface="游ゴシック" panose="020B0400000000000000" pitchFamily="50" charset="-128"/>
              </a:rPr>
              <a:t>3.</a:t>
            </a:r>
            <a:r>
              <a:rPr lang="ja-JP" altLang="en-US" sz="2400" b="1">
                <a:latin typeface="游ゴシック" panose="020B0400000000000000" pitchFamily="50" charset="-128"/>
                <a:ea typeface="游ゴシック" panose="020B0400000000000000" pitchFamily="50" charset="-128"/>
              </a:rPr>
              <a:t> 制作ガイドライン</a:t>
            </a:r>
          </a:p>
        </p:txBody>
      </p:sp>
      <p:cxnSp>
        <p:nvCxnSpPr>
          <p:cNvPr id="9" name="直線コネクタ 8">
            <a:extLst>
              <a:ext uri="{FF2B5EF4-FFF2-40B4-BE49-F238E27FC236}">
                <a16:creationId xmlns:a16="http://schemas.microsoft.com/office/drawing/2014/main" id="{62FA6055-BFCD-4350-91F2-F8ACE5A8399A}"/>
              </a:ext>
            </a:extLst>
          </p:cNvPr>
          <p:cNvCxnSpPr>
            <a:cxnSpLocks/>
          </p:cNvCxnSpPr>
          <p:nvPr/>
        </p:nvCxnSpPr>
        <p:spPr>
          <a:xfrm>
            <a:off x="9981724" y="1659637"/>
            <a:ext cx="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91A7DBA9-A344-4587-918A-83A301B2EA94}"/>
              </a:ext>
            </a:extLst>
          </p:cNvPr>
          <p:cNvCxnSpPr/>
          <p:nvPr/>
        </p:nvCxnSpPr>
        <p:spPr>
          <a:xfrm>
            <a:off x="839078" y="770519"/>
            <a:ext cx="8066383" cy="0"/>
          </a:xfrm>
          <a:prstGeom prst="line">
            <a:avLst/>
          </a:prstGeom>
          <a:ln w="19050">
            <a:solidFill>
              <a:srgbClr val="01C4D9"/>
            </a:solidFill>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C923667B-3B59-4FD8-8D7A-2CFE5AD76CC0}"/>
              </a:ext>
            </a:extLst>
          </p:cNvPr>
          <p:cNvCxnSpPr/>
          <p:nvPr/>
        </p:nvCxnSpPr>
        <p:spPr>
          <a:xfrm>
            <a:off x="839078" y="726028"/>
            <a:ext cx="8066383" cy="0"/>
          </a:xfrm>
          <a:prstGeom prst="line">
            <a:avLst/>
          </a:prstGeom>
          <a:ln w="19050">
            <a:solidFill>
              <a:srgbClr val="B8B6C3"/>
            </a:solidFill>
          </a:ln>
        </p:spPr>
        <p:style>
          <a:lnRef idx="1">
            <a:schemeClr val="accent1"/>
          </a:lnRef>
          <a:fillRef idx="0">
            <a:schemeClr val="accent1"/>
          </a:fillRef>
          <a:effectRef idx="0">
            <a:schemeClr val="accent1"/>
          </a:effectRef>
          <a:fontRef idx="minor">
            <a:schemeClr val="tx1"/>
          </a:fontRef>
        </p:style>
      </p:cxnSp>
      <p:cxnSp>
        <p:nvCxnSpPr>
          <p:cNvPr id="26" name="直線コネクタ 25">
            <a:extLst>
              <a:ext uri="{FF2B5EF4-FFF2-40B4-BE49-F238E27FC236}">
                <a16:creationId xmlns:a16="http://schemas.microsoft.com/office/drawing/2014/main" id="{586BDB9F-DEDD-4406-8130-A981D91FEC8F}"/>
              </a:ext>
            </a:extLst>
          </p:cNvPr>
          <p:cNvCxnSpPr/>
          <p:nvPr/>
        </p:nvCxnSpPr>
        <p:spPr>
          <a:xfrm>
            <a:off x="839078" y="807922"/>
            <a:ext cx="8066383" cy="0"/>
          </a:xfrm>
          <a:prstGeom prst="line">
            <a:avLst/>
          </a:prstGeom>
          <a:ln w="19050">
            <a:solidFill>
              <a:srgbClr val="00A7C9"/>
            </a:solidFill>
          </a:ln>
        </p:spPr>
        <p:style>
          <a:lnRef idx="1">
            <a:schemeClr val="accent1"/>
          </a:lnRef>
          <a:fillRef idx="0">
            <a:schemeClr val="accent1"/>
          </a:fillRef>
          <a:effectRef idx="0">
            <a:schemeClr val="accent1"/>
          </a:effectRef>
          <a:fontRef idx="minor">
            <a:schemeClr val="tx1"/>
          </a:fontRef>
        </p:style>
      </p:cxnSp>
      <p:sp>
        <p:nvSpPr>
          <p:cNvPr id="11" name="テキスト ボックス 10">
            <a:extLst>
              <a:ext uri="{FF2B5EF4-FFF2-40B4-BE49-F238E27FC236}">
                <a16:creationId xmlns:a16="http://schemas.microsoft.com/office/drawing/2014/main" id="{01BABCB6-87E8-48B6-A09A-243A5CCFF0B7}"/>
              </a:ext>
            </a:extLst>
          </p:cNvPr>
          <p:cNvSpPr txBox="1"/>
          <p:nvPr/>
        </p:nvSpPr>
        <p:spPr>
          <a:xfrm>
            <a:off x="967927" y="1004113"/>
            <a:ext cx="8066382" cy="5339923"/>
          </a:xfrm>
          <a:prstGeom prst="rect">
            <a:avLst/>
          </a:prstGeom>
          <a:noFill/>
        </p:spPr>
        <p:txBody>
          <a:bodyPr wrap="square" rtlCol="0">
            <a:spAutoFit/>
          </a:bodyPr>
          <a:lstStyle/>
          <a:p>
            <a:endParaRPr kumimoji="1" lang="ja-JP" altLang="en-US" sz="1100">
              <a:latin typeface="游ゴシック" panose="020B0400000000000000" pitchFamily="50" charset="-128"/>
              <a:ea typeface="游ゴシック" panose="020B0400000000000000" pitchFamily="50" charset="-128"/>
            </a:endParaRPr>
          </a:p>
          <a:p>
            <a:r>
              <a:rPr kumimoji="1" lang="ja-JP" altLang="en-US" sz="1100">
                <a:latin typeface="游ゴシック" panose="020B0400000000000000" pitchFamily="50" charset="-128"/>
                <a:ea typeface="游ゴシック" panose="020B0400000000000000" pitchFamily="50" charset="-128"/>
              </a:rPr>
              <a:t>■動画の埋め込みについて</a:t>
            </a:r>
            <a:r>
              <a:rPr kumimoji="1" lang="en-US" altLang="ja-JP" sz="1100" dirty="0">
                <a:latin typeface="游ゴシック" panose="020B0400000000000000" pitchFamily="50" charset="-128"/>
                <a:ea typeface="游ゴシック" panose="020B0400000000000000" pitchFamily="50" charset="-128"/>
              </a:rPr>
              <a:t>	</a:t>
            </a:r>
          </a:p>
          <a:p>
            <a:r>
              <a:rPr kumimoji="1" lang="ja-JP" altLang="en-US" sz="1100">
                <a:latin typeface="游ゴシック" panose="020B0400000000000000" pitchFamily="50" charset="-128"/>
                <a:ea typeface="游ゴシック" panose="020B0400000000000000" pitchFamily="50" charset="-128"/>
              </a:rPr>
              <a:t>・容量は２</a:t>
            </a:r>
            <a:r>
              <a:rPr kumimoji="1" lang="en-US" altLang="ja-JP" sz="1100" dirty="0">
                <a:latin typeface="游ゴシック" panose="020B0400000000000000" pitchFamily="50" charset="-128"/>
                <a:ea typeface="游ゴシック" panose="020B0400000000000000" pitchFamily="50" charset="-128"/>
              </a:rPr>
              <a:t>GB/1</a:t>
            </a:r>
            <a:r>
              <a:rPr kumimoji="1" lang="ja-JP" altLang="en-US" sz="1100">
                <a:latin typeface="游ゴシック" panose="020B0400000000000000" pitchFamily="50" charset="-128"/>
                <a:ea typeface="游ゴシック" panose="020B0400000000000000" pitchFamily="50" charset="-128"/>
              </a:rPr>
              <a:t>ファイルまでです。</a:t>
            </a:r>
            <a:endParaRPr kumimoji="1" lang="en-US" altLang="ja-JP" sz="1100" dirty="0">
              <a:latin typeface="游ゴシック" panose="020B0400000000000000" pitchFamily="50" charset="-128"/>
              <a:ea typeface="游ゴシック" panose="020B0400000000000000" pitchFamily="50" charset="-128"/>
            </a:endParaRPr>
          </a:p>
          <a:p>
            <a:r>
              <a:rPr kumimoji="1" lang="ja-JP" altLang="en-US" sz="1100">
                <a:latin typeface="游ゴシック" panose="020B0400000000000000" pitchFamily="50" charset="-128"/>
                <a:ea typeface="游ゴシック" panose="020B0400000000000000" pitchFamily="50" charset="-128"/>
              </a:rPr>
              <a:t>（対応ファイル形式について </a:t>
            </a:r>
            <a:r>
              <a:rPr kumimoji="1" lang="en-US" altLang="ja-JP" sz="1100" dirty="0">
                <a:latin typeface="游ゴシック" panose="020B0400000000000000" pitchFamily="50" charset="-128"/>
                <a:ea typeface="游ゴシック" panose="020B0400000000000000" pitchFamily="50" charset="-128"/>
                <a:hlinkClick r:id="rId2"/>
              </a:rPr>
              <a:t>https://special.nikkeibp.co.jp/atclh/manual/#fileformat</a:t>
            </a:r>
            <a:r>
              <a:rPr kumimoji="1" lang="en-US" altLang="ja-JP" sz="1100" dirty="0">
                <a:latin typeface="游ゴシック" panose="020B0400000000000000" pitchFamily="50" charset="-128"/>
                <a:ea typeface="游ゴシック" panose="020B0400000000000000" pitchFamily="50" charset="-128"/>
              </a:rPr>
              <a:t>  </a:t>
            </a:r>
            <a:r>
              <a:rPr kumimoji="1" lang="ja-JP" altLang="en-US" sz="1100">
                <a:latin typeface="游ゴシック" panose="020B0400000000000000" pitchFamily="50" charset="-128"/>
                <a:ea typeface="游ゴシック" panose="020B0400000000000000" pitchFamily="50" charset="-128"/>
              </a:rPr>
              <a:t>）</a:t>
            </a:r>
            <a:endParaRPr kumimoji="1" lang="en-US" altLang="ja-JP" sz="1100" dirty="0">
              <a:latin typeface="游ゴシック" panose="020B0400000000000000" pitchFamily="50" charset="-128"/>
              <a:ea typeface="游ゴシック" panose="020B0400000000000000" pitchFamily="50" charset="-128"/>
            </a:endParaRPr>
          </a:p>
          <a:p>
            <a:r>
              <a:rPr kumimoji="1" lang="ja-JP" altLang="en-US" sz="1100">
                <a:latin typeface="游ゴシック" panose="020B0400000000000000" pitchFamily="50" charset="-128"/>
                <a:ea typeface="游ゴシック" panose="020B0400000000000000" pitchFamily="50" charset="-128"/>
              </a:rPr>
              <a:t>・</a:t>
            </a:r>
            <a:r>
              <a:rPr kumimoji="1" lang="en-US" altLang="ja-JP" sz="1100" dirty="0">
                <a:latin typeface="游ゴシック" panose="020B0400000000000000" pitchFamily="50" charset="-128"/>
                <a:ea typeface="游ゴシック" panose="020B0400000000000000" pitchFamily="50" charset="-128"/>
              </a:rPr>
              <a:t>YouTube</a:t>
            </a:r>
            <a:r>
              <a:rPr kumimoji="1" lang="ja-JP" altLang="en-US" sz="1100">
                <a:latin typeface="游ゴシック" panose="020B0400000000000000" pitchFamily="50" charset="-128"/>
                <a:ea typeface="游ゴシック" panose="020B0400000000000000" pitchFamily="50" charset="-128"/>
              </a:rPr>
              <a:t>にすでにアップされたものを埋め込むことが可能です。</a:t>
            </a:r>
          </a:p>
          <a:p>
            <a:r>
              <a:rPr kumimoji="1" lang="ja-JP" altLang="en-US" sz="1100">
                <a:latin typeface="游ゴシック" panose="020B0400000000000000" pitchFamily="50" charset="-128"/>
                <a:ea typeface="游ゴシック" panose="020B0400000000000000" pitchFamily="50" charset="-128"/>
              </a:rPr>
              <a:t> </a:t>
            </a:r>
            <a:r>
              <a:rPr kumimoji="1" lang="en-US" altLang="ja-JP" sz="1100" dirty="0">
                <a:latin typeface="游ゴシック" panose="020B0400000000000000" pitchFamily="50" charset="-128"/>
                <a:ea typeface="游ゴシック" panose="020B0400000000000000" pitchFamily="50" charset="-128"/>
              </a:rPr>
              <a:t>YouTube</a:t>
            </a:r>
            <a:r>
              <a:rPr kumimoji="1" lang="ja-JP" altLang="en-US" sz="1100">
                <a:latin typeface="游ゴシック" panose="020B0400000000000000" pitchFamily="50" charset="-128"/>
                <a:ea typeface="游ゴシック" panose="020B0400000000000000" pitchFamily="50" charset="-128"/>
              </a:rPr>
              <a:t>の該当する</a:t>
            </a:r>
            <a:r>
              <a:rPr kumimoji="1" lang="en-US" altLang="ja-JP" sz="1100" dirty="0">
                <a:latin typeface="游ゴシック" panose="020B0400000000000000" pitchFamily="50" charset="-128"/>
                <a:ea typeface="游ゴシック" panose="020B0400000000000000" pitchFamily="50" charset="-128"/>
              </a:rPr>
              <a:t>URL</a:t>
            </a:r>
            <a:r>
              <a:rPr kumimoji="1" lang="ja-JP" altLang="en-US" sz="1100">
                <a:latin typeface="游ゴシック" panose="020B0400000000000000" pitchFamily="50" charset="-128"/>
                <a:ea typeface="游ゴシック" panose="020B0400000000000000" pitchFamily="50" charset="-128"/>
              </a:rPr>
              <a:t>をおしらせください。</a:t>
            </a:r>
            <a:r>
              <a:rPr kumimoji="1" lang="en-US" altLang="ja-JP" sz="1100" dirty="0">
                <a:latin typeface="游ゴシック" panose="020B0400000000000000" pitchFamily="50" charset="-128"/>
                <a:ea typeface="游ゴシック" panose="020B0400000000000000" pitchFamily="50" charset="-128"/>
              </a:rPr>
              <a:t>【</a:t>
            </a:r>
            <a:r>
              <a:rPr kumimoji="1" lang="ja-JP" altLang="en-US" sz="1100">
                <a:latin typeface="游ゴシック" panose="020B0400000000000000" pitchFamily="50" charset="-128"/>
                <a:ea typeface="游ゴシック" panose="020B0400000000000000" pitchFamily="50" charset="-128"/>
              </a:rPr>
              <a:t>イメージ①</a:t>
            </a:r>
            <a:r>
              <a:rPr kumimoji="1" lang="en-US" altLang="ja-JP" sz="1100" dirty="0">
                <a:latin typeface="游ゴシック" panose="020B0400000000000000" pitchFamily="50" charset="-128"/>
                <a:ea typeface="游ゴシック" panose="020B0400000000000000" pitchFamily="50" charset="-128"/>
              </a:rPr>
              <a:t>】</a:t>
            </a:r>
            <a:r>
              <a:rPr kumimoji="1" lang="ja-JP" altLang="en-US" sz="1100">
                <a:latin typeface="游ゴシック" panose="020B0400000000000000" pitchFamily="50" charset="-128"/>
                <a:ea typeface="游ゴシック" panose="020B0400000000000000" pitchFamily="50" charset="-128"/>
              </a:rPr>
              <a:t>参照</a:t>
            </a:r>
            <a:endParaRPr kumimoji="1" lang="en-US" altLang="ja-JP" sz="1100" dirty="0">
              <a:latin typeface="游ゴシック" panose="020B0400000000000000" pitchFamily="50" charset="-128"/>
              <a:ea typeface="游ゴシック" panose="020B0400000000000000" pitchFamily="50" charset="-128"/>
            </a:endParaRPr>
          </a:p>
          <a:p>
            <a:endParaRPr kumimoji="1" lang="en-US" altLang="ja-JP" sz="1100" dirty="0">
              <a:latin typeface="游ゴシック" panose="020B0400000000000000" pitchFamily="50" charset="-128"/>
              <a:ea typeface="游ゴシック" panose="020B0400000000000000" pitchFamily="50" charset="-128"/>
            </a:endParaRPr>
          </a:p>
          <a:p>
            <a:r>
              <a:rPr kumimoji="1" lang="ja-JP" altLang="en-US" sz="1100">
                <a:latin typeface="游ゴシック" panose="020B0400000000000000" pitchFamily="50" charset="-128"/>
                <a:ea typeface="游ゴシック" panose="020B0400000000000000" pitchFamily="50" charset="-128"/>
              </a:rPr>
              <a:t>■表組み</a:t>
            </a:r>
            <a:endParaRPr kumimoji="1" lang="en-US" altLang="ja-JP" sz="1100" dirty="0">
              <a:latin typeface="游ゴシック" panose="020B0400000000000000" pitchFamily="50" charset="-128"/>
              <a:ea typeface="游ゴシック" panose="020B0400000000000000" pitchFamily="50" charset="-128"/>
            </a:endParaRPr>
          </a:p>
          <a:p>
            <a:r>
              <a:rPr kumimoji="1" lang="ja-JP" altLang="en-US" sz="1100">
                <a:latin typeface="游ゴシック" panose="020B0400000000000000" pitchFamily="50" charset="-128"/>
                <a:ea typeface="游ゴシック" panose="020B0400000000000000" pitchFamily="50" charset="-128"/>
              </a:rPr>
              <a:t>・画像にして使用してください。</a:t>
            </a:r>
            <a:r>
              <a:rPr kumimoji="1" lang="en-US" altLang="ja-JP" sz="1100" dirty="0">
                <a:latin typeface="游ゴシック" panose="020B0400000000000000" pitchFamily="50" charset="-128"/>
                <a:ea typeface="游ゴシック" panose="020B0400000000000000" pitchFamily="50" charset="-128"/>
              </a:rPr>
              <a:t>【</a:t>
            </a:r>
            <a:r>
              <a:rPr kumimoji="1" lang="ja-JP" altLang="en-US" sz="1100">
                <a:latin typeface="游ゴシック" panose="020B0400000000000000" pitchFamily="50" charset="-128"/>
                <a:ea typeface="游ゴシック" panose="020B0400000000000000" pitchFamily="50" charset="-128"/>
              </a:rPr>
              <a:t>イメージ②</a:t>
            </a:r>
            <a:r>
              <a:rPr kumimoji="1" lang="en-US" altLang="ja-JP" sz="1100" dirty="0">
                <a:latin typeface="游ゴシック" panose="020B0400000000000000" pitchFamily="50" charset="-128"/>
                <a:ea typeface="游ゴシック" panose="020B0400000000000000" pitchFamily="50" charset="-128"/>
              </a:rPr>
              <a:t>】</a:t>
            </a:r>
            <a:r>
              <a:rPr kumimoji="1" lang="ja-JP" altLang="en-US" sz="1100">
                <a:latin typeface="游ゴシック" panose="020B0400000000000000" pitchFamily="50" charset="-128"/>
                <a:ea typeface="游ゴシック" panose="020B0400000000000000" pitchFamily="50" charset="-128"/>
              </a:rPr>
              <a:t>参照</a:t>
            </a:r>
            <a:endParaRPr kumimoji="1" lang="en-US" altLang="ja-JP" sz="1100" dirty="0">
              <a:latin typeface="游ゴシック" panose="020B0400000000000000" pitchFamily="50" charset="-128"/>
              <a:ea typeface="游ゴシック" panose="020B0400000000000000" pitchFamily="50" charset="-128"/>
            </a:endParaRPr>
          </a:p>
          <a:p>
            <a:endParaRPr kumimoji="1" lang="en-US" altLang="ja-JP" sz="1100" dirty="0">
              <a:latin typeface="游ゴシック" panose="020B0400000000000000" pitchFamily="50" charset="-128"/>
              <a:ea typeface="游ゴシック" panose="020B0400000000000000" pitchFamily="50" charset="-128"/>
            </a:endParaRPr>
          </a:p>
          <a:p>
            <a:endParaRPr kumimoji="1" lang="en-US" altLang="ja-JP" sz="1100" dirty="0">
              <a:latin typeface="游ゴシック" panose="020B0400000000000000" pitchFamily="50" charset="-128"/>
              <a:ea typeface="游ゴシック" panose="020B0400000000000000" pitchFamily="50" charset="-128"/>
            </a:endParaRPr>
          </a:p>
          <a:p>
            <a:endParaRPr kumimoji="1" lang="en-US" altLang="ja-JP" sz="1100" dirty="0">
              <a:latin typeface="游ゴシック" panose="020B0400000000000000" pitchFamily="50" charset="-128"/>
              <a:ea typeface="游ゴシック" panose="020B0400000000000000" pitchFamily="50" charset="-128"/>
            </a:endParaRPr>
          </a:p>
          <a:p>
            <a:endParaRPr kumimoji="1" lang="en-US" altLang="ja-JP" sz="1100" dirty="0">
              <a:latin typeface="游ゴシック" panose="020B0400000000000000" pitchFamily="50" charset="-128"/>
              <a:ea typeface="游ゴシック" panose="020B0400000000000000" pitchFamily="50" charset="-128"/>
            </a:endParaRPr>
          </a:p>
          <a:p>
            <a:endParaRPr kumimoji="1" lang="en-US" altLang="ja-JP" sz="1100" dirty="0">
              <a:latin typeface="游ゴシック" panose="020B0400000000000000" pitchFamily="50" charset="-128"/>
              <a:ea typeface="游ゴシック" panose="020B0400000000000000" pitchFamily="50" charset="-128"/>
            </a:endParaRPr>
          </a:p>
          <a:p>
            <a:endParaRPr kumimoji="1" lang="en-US" altLang="ja-JP" sz="1100" dirty="0">
              <a:latin typeface="游ゴシック" panose="020B0400000000000000" pitchFamily="50" charset="-128"/>
              <a:ea typeface="游ゴシック" panose="020B0400000000000000" pitchFamily="50" charset="-128"/>
            </a:endParaRPr>
          </a:p>
          <a:p>
            <a:endParaRPr kumimoji="1" lang="en-US" altLang="ja-JP" sz="1100" dirty="0">
              <a:latin typeface="游ゴシック" panose="020B0400000000000000" pitchFamily="50" charset="-128"/>
              <a:ea typeface="游ゴシック" panose="020B0400000000000000" pitchFamily="50" charset="-128"/>
            </a:endParaRPr>
          </a:p>
          <a:p>
            <a:endParaRPr kumimoji="1" lang="en-US" altLang="ja-JP" sz="1100" dirty="0">
              <a:latin typeface="游ゴシック" panose="020B0400000000000000" pitchFamily="50" charset="-128"/>
              <a:ea typeface="游ゴシック" panose="020B0400000000000000" pitchFamily="50" charset="-128"/>
            </a:endParaRPr>
          </a:p>
          <a:p>
            <a:endParaRPr kumimoji="1" lang="en-US" altLang="ja-JP" sz="1100" dirty="0">
              <a:latin typeface="游ゴシック" panose="020B0400000000000000" pitchFamily="50" charset="-128"/>
              <a:ea typeface="游ゴシック" panose="020B0400000000000000" pitchFamily="50" charset="-128"/>
            </a:endParaRPr>
          </a:p>
          <a:p>
            <a:endParaRPr kumimoji="1" lang="ja-JP" altLang="en-US" sz="1100">
              <a:latin typeface="游ゴシック" panose="020B0400000000000000" pitchFamily="50" charset="-128"/>
              <a:ea typeface="游ゴシック" panose="020B0400000000000000" pitchFamily="50" charset="-128"/>
            </a:endParaRPr>
          </a:p>
          <a:p>
            <a:endParaRPr kumimoji="1" lang="en-US" altLang="ja-JP" sz="1100" dirty="0">
              <a:latin typeface="游ゴシック" panose="020B0400000000000000" pitchFamily="50" charset="-128"/>
              <a:ea typeface="游ゴシック" panose="020B0400000000000000" pitchFamily="50" charset="-128"/>
            </a:endParaRPr>
          </a:p>
          <a:p>
            <a:endParaRPr kumimoji="1" lang="en-US" altLang="ja-JP" sz="1100" dirty="0">
              <a:latin typeface="游ゴシック" panose="020B0400000000000000" pitchFamily="50" charset="-128"/>
              <a:ea typeface="游ゴシック" panose="020B0400000000000000" pitchFamily="50" charset="-128"/>
            </a:endParaRPr>
          </a:p>
          <a:p>
            <a:endParaRPr kumimoji="1" lang="en-US" altLang="ja-JP" sz="1100" dirty="0">
              <a:latin typeface="游ゴシック" panose="020B0400000000000000" pitchFamily="50" charset="-128"/>
              <a:ea typeface="游ゴシック" panose="020B0400000000000000" pitchFamily="50" charset="-128"/>
            </a:endParaRPr>
          </a:p>
          <a:p>
            <a:endParaRPr kumimoji="1" lang="en-US" altLang="ja-JP" sz="1100" dirty="0">
              <a:latin typeface="游ゴシック" panose="020B0400000000000000" pitchFamily="50" charset="-128"/>
              <a:ea typeface="游ゴシック" panose="020B0400000000000000" pitchFamily="50" charset="-128"/>
            </a:endParaRPr>
          </a:p>
          <a:p>
            <a:endParaRPr kumimoji="1" lang="en-US" altLang="ja-JP" sz="1100" dirty="0">
              <a:latin typeface="游ゴシック" panose="020B0400000000000000" pitchFamily="50" charset="-128"/>
              <a:ea typeface="游ゴシック" panose="020B0400000000000000" pitchFamily="50" charset="-128"/>
            </a:endParaRPr>
          </a:p>
          <a:p>
            <a:endParaRPr kumimoji="1" lang="en-US" altLang="ja-JP" sz="1100" dirty="0">
              <a:latin typeface="游ゴシック" panose="020B0400000000000000" pitchFamily="50" charset="-128"/>
              <a:ea typeface="游ゴシック" panose="020B0400000000000000" pitchFamily="50" charset="-128"/>
            </a:endParaRPr>
          </a:p>
          <a:p>
            <a:endParaRPr kumimoji="1" lang="en-US" altLang="ja-JP" sz="1100" dirty="0">
              <a:latin typeface="游ゴシック" panose="020B0400000000000000" pitchFamily="50" charset="-128"/>
              <a:ea typeface="游ゴシック" panose="020B0400000000000000" pitchFamily="50" charset="-128"/>
            </a:endParaRPr>
          </a:p>
          <a:p>
            <a:endParaRPr kumimoji="1" lang="en-US" altLang="ja-JP" sz="1100" dirty="0">
              <a:latin typeface="游ゴシック" panose="020B0400000000000000" pitchFamily="50" charset="-128"/>
              <a:ea typeface="游ゴシック" panose="020B0400000000000000" pitchFamily="50" charset="-128"/>
            </a:endParaRPr>
          </a:p>
          <a:p>
            <a:r>
              <a:rPr kumimoji="1" lang="ja-JP" altLang="en-US" sz="1100">
                <a:latin typeface="游ゴシック" panose="020B0400000000000000" pitchFamily="50" charset="-128"/>
                <a:ea typeface="游ゴシック" panose="020B0400000000000000" pitchFamily="50" charset="-128"/>
              </a:rPr>
              <a:t>■問い合わせ先</a:t>
            </a:r>
          </a:p>
          <a:p>
            <a:r>
              <a:rPr kumimoji="1" lang="ja-JP" altLang="en-US" sz="1100">
                <a:latin typeface="游ゴシック" panose="020B0400000000000000" pitchFamily="50" charset="-128"/>
                <a:ea typeface="游ゴシック" panose="020B0400000000000000" pitchFamily="50" charset="-128"/>
              </a:rPr>
              <a:t>・サービス</a:t>
            </a:r>
            <a:r>
              <a:rPr kumimoji="1" lang="en-US" altLang="ja-JP" sz="1100" dirty="0">
                <a:latin typeface="游ゴシック" panose="020B0400000000000000" pitchFamily="50" charset="-128"/>
                <a:ea typeface="游ゴシック" panose="020B0400000000000000" pitchFamily="50" charset="-128"/>
              </a:rPr>
              <a:t>/</a:t>
            </a:r>
            <a:r>
              <a:rPr kumimoji="1" lang="ja-JP" altLang="en-US" sz="1100">
                <a:latin typeface="游ゴシック" panose="020B0400000000000000" pitchFamily="50" charset="-128"/>
                <a:ea typeface="游ゴシック" panose="020B0400000000000000" pitchFamily="50" charset="-128"/>
              </a:rPr>
              <a:t>製品</a:t>
            </a:r>
            <a:r>
              <a:rPr kumimoji="1" lang="en-US" altLang="ja-JP" sz="1100" dirty="0">
                <a:latin typeface="游ゴシック" panose="020B0400000000000000" pitchFamily="50" charset="-128"/>
                <a:ea typeface="游ゴシック" panose="020B0400000000000000" pitchFamily="50" charset="-128"/>
              </a:rPr>
              <a:t>/</a:t>
            </a:r>
            <a:r>
              <a:rPr kumimoji="1" lang="ja-JP" altLang="en-US" sz="1100">
                <a:latin typeface="游ゴシック" panose="020B0400000000000000" pitchFamily="50" charset="-128"/>
                <a:ea typeface="游ゴシック" panose="020B0400000000000000" pitchFamily="50" charset="-128"/>
              </a:rPr>
              <a:t>商品等の問い合わせ先以外への</a:t>
            </a:r>
            <a:endParaRPr kumimoji="1" lang="en-US" altLang="ja-JP" sz="1100" dirty="0">
              <a:latin typeface="游ゴシック" panose="020B0400000000000000" pitchFamily="50" charset="-128"/>
              <a:ea typeface="游ゴシック" panose="020B0400000000000000" pitchFamily="50" charset="-128"/>
            </a:endParaRPr>
          </a:p>
          <a:p>
            <a:r>
              <a:rPr kumimoji="1" lang="ja-JP" altLang="en-US" sz="1100">
                <a:latin typeface="游ゴシック" panose="020B0400000000000000" pitchFamily="50" charset="-128"/>
                <a:ea typeface="游ゴシック" panose="020B0400000000000000" pitchFamily="50" charset="-128"/>
              </a:rPr>
              <a:t>　リンク先は</a:t>
            </a:r>
            <a:r>
              <a:rPr kumimoji="1" lang="en-US" altLang="ja-JP" sz="1100" dirty="0">
                <a:latin typeface="游ゴシック" panose="020B0400000000000000" pitchFamily="50" charset="-128"/>
                <a:ea typeface="游ゴシック" panose="020B0400000000000000" pitchFamily="50" charset="-128"/>
              </a:rPr>
              <a:t>2</a:t>
            </a:r>
            <a:r>
              <a:rPr kumimoji="1" lang="ja-JP" altLang="en-US" sz="1100">
                <a:latin typeface="游ゴシック" panose="020B0400000000000000" pitchFamily="50" charset="-128"/>
                <a:ea typeface="游ゴシック" panose="020B0400000000000000" pitchFamily="50" charset="-128"/>
              </a:rPr>
              <a:t>か所まで、文末に掲載してください。</a:t>
            </a:r>
            <a:endParaRPr kumimoji="1" lang="en-US" altLang="ja-JP" sz="1100" dirty="0">
              <a:latin typeface="游ゴシック" panose="020B0400000000000000" pitchFamily="50" charset="-128"/>
              <a:ea typeface="游ゴシック" panose="020B0400000000000000" pitchFamily="50" charset="-128"/>
            </a:endParaRPr>
          </a:p>
          <a:p>
            <a:endParaRPr kumimoji="1" lang="ja-JP" altLang="en-US" sz="1100">
              <a:latin typeface="游ゴシック" panose="020B0400000000000000" pitchFamily="50" charset="-128"/>
              <a:ea typeface="游ゴシック" panose="020B0400000000000000" pitchFamily="50" charset="-128"/>
            </a:endParaRPr>
          </a:p>
        </p:txBody>
      </p:sp>
      <p:sp>
        <p:nvSpPr>
          <p:cNvPr id="12" name="正方形/長方形 11">
            <a:extLst>
              <a:ext uri="{FF2B5EF4-FFF2-40B4-BE49-F238E27FC236}">
                <a16:creationId xmlns:a16="http://schemas.microsoft.com/office/drawing/2014/main" id="{DDDC696C-787C-456B-AD90-A4FE92480272}"/>
              </a:ext>
            </a:extLst>
          </p:cNvPr>
          <p:cNvSpPr/>
          <p:nvPr/>
        </p:nvSpPr>
        <p:spPr bwMode="auto">
          <a:xfrm>
            <a:off x="1078808" y="2701945"/>
            <a:ext cx="2836700" cy="1973524"/>
          </a:xfrm>
          <a:prstGeom prst="rect">
            <a:avLst/>
          </a:prstGeom>
          <a:solidFill>
            <a:srgbClr val="E7F0F5"/>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en-US" altLang="ja-JP" sz="1100" b="0" i="0" strike="noStrike" cap="none" normalizeH="0" baseline="0" dirty="0">
              <a:ln>
                <a:noFill/>
              </a:ln>
              <a:solidFill>
                <a:schemeClr val="tx1"/>
              </a:solidFill>
              <a:effectLst/>
              <a:latin typeface="游ゴシック" panose="020B0400000000000000" pitchFamily="50" charset="-128"/>
              <a:ea typeface="游ゴシック" panose="020B0400000000000000"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100" b="0" i="0" strike="noStrike" cap="none" normalizeH="0" baseline="0">
                <a:ln>
                  <a:noFill/>
                </a:ln>
                <a:solidFill>
                  <a:schemeClr val="tx1"/>
                </a:solidFill>
                <a:effectLst/>
                <a:latin typeface="游ゴシック" panose="020B0400000000000000" pitchFamily="50" charset="-128"/>
                <a:ea typeface="游ゴシック" panose="020B0400000000000000" pitchFamily="50" charset="-128"/>
              </a:rPr>
              <a:t>本文○○○○○</a:t>
            </a:r>
          </a:p>
        </p:txBody>
      </p:sp>
      <p:pic>
        <p:nvPicPr>
          <p:cNvPr id="14" name="図 13" descr="スクリーンショット が含まれている画像&#10;&#10;自動的に生成された説明">
            <a:extLst>
              <a:ext uri="{FF2B5EF4-FFF2-40B4-BE49-F238E27FC236}">
                <a16:creationId xmlns:a16="http://schemas.microsoft.com/office/drawing/2014/main" id="{E4BCBDE3-7DC0-4813-AF05-0089BF138DF8}"/>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212005" y="3162081"/>
            <a:ext cx="2560719" cy="1395047"/>
          </a:xfrm>
          <a:prstGeom prst="rect">
            <a:avLst/>
          </a:prstGeom>
        </p:spPr>
      </p:pic>
      <p:sp>
        <p:nvSpPr>
          <p:cNvPr id="15" name="テキスト ボックス 14">
            <a:extLst>
              <a:ext uri="{FF2B5EF4-FFF2-40B4-BE49-F238E27FC236}">
                <a16:creationId xmlns:a16="http://schemas.microsoft.com/office/drawing/2014/main" id="{44A57AD6-EAB2-4C90-A6F5-0C2A9618799E}"/>
              </a:ext>
            </a:extLst>
          </p:cNvPr>
          <p:cNvSpPr txBox="1"/>
          <p:nvPr/>
        </p:nvSpPr>
        <p:spPr>
          <a:xfrm>
            <a:off x="1700973" y="4734846"/>
            <a:ext cx="1582781" cy="292388"/>
          </a:xfrm>
          <a:prstGeom prst="rect">
            <a:avLst/>
          </a:prstGeom>
          <a:noFill/>
        </p:spPr>
        <p:txBody>
          <a:bodyPr wrap="square" rtlCol="0">
            <a:spAutoFit/>
          </a:bodyPr>
          <a:lstStyle/>
          <a:p>
            <a:pPr algn="ctr"/>
            <a:r>
              <a:rPr kumimoji="1" lang="en-US" altLang="ja-JP" sz="1300" dirty="0">
                <a:latin typeface="游ゴシック" panose="020B0400000000000000" pitchFamily="50" charset="-128"/>
                <a:ea typeface="游ゴシック" panose="020B0400000000000000" pitchFamily="50" charset="-128"/>
              </a:rPr>
              <a:t>【</a:t>
            </a:r>
            <a:r>
              <a:rPr kumimoji="1" lang="ja-JP" altLang="en-US" sz="1300">
                <a:latin typeface="游ゴシック" panose="020B0400000000000000" pitchFamily="50" charset="-128"/>
                <a:ea typeface="游ゴシック" panose="020B0400000000000000" pitchFamily="50" charset="-128"/>
              </a:rPr>
              <a:t>イメージ①</a:t>
            </a:r>
            <a:r>
              <a:rPr kumimoji="1" lang="en-US" altLang="ja-JP" sz="1300" dirty="0">
                <a:latin typeface="游ゴシック" panose="020B0400000000000000" pitchFamily="50" charset="-128"/>
                <a:ea typeface="游ゴシック" panose="020B0400000000000000" pitchFamily="50" charset="-128"/>
              </a:rPr>
              <a:t>】</a:t>
            </a:r>
            <a:endParaRPr kumimoji="1" lang="ja-JP" altLang="en-US" sz="1300">
              <a:latin typeface="游ゴシック" panose="020B0400000000000000" pitchFamily="50" charset="-128"/>
              <a:ea typeface="游ゴシック" panose="020B0400000000000000" pitchFamily="50" charset="-128"/>
            </a:endParaRPr>
          </a:p>
        </p:txBody>
      </p:sp>
      <p:sp>
        <p:nvSpPr>
          <p:cNvPr id="2" name="スライド番号プレースホルダー 1">
            <a:extLst>
              <a:ext uri="{FF2B5EF4-FFF2-40B4-BE49-F238E27FC236}">
                <a16:creationId xmlns:a16="http://schemas.microsoft.com/office/drawing/2014/main" id="{82F430C8-95D1-48B2-B7E9-8B0D7F23443C}"/>
              </a:ext>
            </a:extLst>
          </p:cNvPr>
          <p:cNvSpPr>
            <a:spLocks noGrp="1"/>
          </p:cNvSpPr>
          <p:nvPr>
            <p:ph type="sldNum" sz="quarter" idx="12"/>
          </p:nvPr>
        </p:nvSpPr>
        <p:spPr/>
        <p:txBody>
          <a:bodyPr/>
          <a:lstStyle/>
          <a:p>
            <a:fld id="{F44BBF4E-D3A2-4DCA-9F57-CC6AF0EC048B}" type="slidenum">
              <a:rPr lang="en-US" smtClean="0"/>
              <a:t>42</a:t>
            </a:fld>
            <a:endParaRPr lang="en-US" dirty="0"/>
          </a:p>
        </p:txBody>
      </p:sp>
      <p:sp>
        <p:nvSpPr>
          <p:cNvPr id="16" name="テキスト ボックス 15">
            <a:extLst>
              <a:ext uri="{FF2B5EF4-FFF2-40B4-BE49-F238E27FC236}">
                <a16:creationId xmlns:a16="http://schemas.microsoft.com/office/drawing/2014/main" id="{DAE10E3E-1B57-437D-88BD-15C6F965F854}"/>
              </a:ext>
            </a:extLst>
          </p:cNvPr>
          <p:cNvSpPr txBox="1"/>
          <p:nvPr/>
        </p:nvSpPr>
        <p:spPr>
          <a:xfrm>
            <a:off x="6177479" y="4988451"/>
            <a:ext cx="1582781" cy="292388"/>
          </a:xfrm>
          <a:prstGeom prst="rect">
            <a:avLst/>
          </a:prstGeom>
          <a:noFill/>
        </p:spPr>
        <p:txBody>
          <a:bodyPr wrap="square" rtlCol="0">
            <a:spAutoFit/>
          </a:bodyPr>
          <a:lstStyle/>
          <a:p>
            <a:pPr algn="ctr"/>
            <a:r>
              <a:rPr kumimoji="1" lang="en-US" altLang="ja-JP" sz="1300" dirty="0">
                <a:latin typeface="游ゴシック" panose="020B0400000000000000" pitchFamily="50" charset="-128"/>
                <a:ea typeface="游ゴシック" panose="020B0400000000000000" pitchFamily="50" charset="-128"/>
              </a:rPr>
              <a:t>【</a:t>
            </a:r>
            <a:r>
              <a:rPr kumimoji="1" lang="ja-JP" altLang="en-US" sz="1300">
                <a:latin typeface="游ゴシック" panose="020B0400000000000000" pitchFamily="50" charset="-128"/>
                <a:ea typeface="游ゴシック" panose="020B0400000000000000" pitchFamily="50" charset="-128"/>
              </a:rPr>
              <a:t>イメージ②</a:t>
            </a:r>
            <a:r>
              <a:rPr kumimoji="1" lang="en-US" altLang="ja-JP" sz="1300" dirty="0">
                <a:latin typeface="游ゴシック" panose="020B0400000000000000" pitchFamily="50" charset="-128"/>
                <a:ea typeface="游ゴシック" panose="020B0400000000000000" pitchFamily="50" charset="-128"/>
              </a:rPr>
              <a:t>】</a:t>
            </a:r>
            <a:endParaRPr kumimoji="1" lang="ja-JP" altLang="en-US" sz="1300">
              <a:latin typeface="游ゴシック" panose="020B0400000000000000" pitchFamily="50" charset="-128"/>
              <a:ea typeface="游ゴシック" panose="020B0400000000000000" pitchFamily="50" charset="-128"/>
            </a:endParaRPr>
          </a:p>
        </p:txBody>
      </p:sp>
      <p:sp>
        <p:nvSpPr>
          <p:cNvPr id="20" name="正方形/長方形 19">
            <a:extLst>
              <a:ext uri="{FF2B5EF4-FFF2-40B4-BE49-F238E27FC236}">
                <a16:creationId xmlns:a16="http://schemas.microsoft.com/office/drawing/2014/main" id="{3A2FA3DE-F411-4E47-B2BB-F612BEB02354}"/>
              </a:ext>
            </a:extLst>
          </p:cNvPr>
          <p:cNvSpPr/>
          <p:nvPr/>
        </p:nvSpPr>
        <p:spPr bwMode="auto">
          <a:xfrm>
            <a:off x="5550522" y="2701945"/>
            <a:ext cx="2836700" cy="2286506"/>
          </a:xfrm>
          <a:prstGeom prst="rect">
            <a:avLst/>
          </a:prstGeom>
          <a:solidFill>
            <a:srgbClr val="E7F0F5"/>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en-US" altLang="ja-JP" sz="1100" dirty="0">
              <a:latin typeface="游ゴシック" panose="020B0400000000000000" pitchFamily="50" charset="-128"/>
              <a:ea typeface="游ゴシック" panose="020B0400000000000000" pitchFamily="50" charset="-128"/>
            </a:endParaRPr>
          </a:p>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1100" b="0" i="0" strike="noStrike" cap="none" normalizeH="0" baseline="0">
                <a:ln>
                  <a:noFill/>
                </a:ln>
                <a:solidFill>
                  <a:schemeClr val="tx1"/>
                </a:solidFill>
                <a:effectLst/>
                <a:latin typeface="游ゴシック" panose="020B0400000000000000" pitchFamily="50" charset="-128"/>
                <a:ea typeface="游ゴシック" panose="020B0400000000000000" pitchFamily="50" charset="-128"/>
              </a:rPr>
              <a:t>本文○○○○○</a:t>
            </a:r>
          </a:p>
        </p:txBody>
      </p:sp>
      <p:pic>
        <p:nvPicPr>
          <p:cNvPr id="21" name="図 20">
            <a:extLst>
              <a:ext uri="{FF2B5EF4-FFF2-40B4-BE49-F238E27FC236}">
                <a16:creationId xmlns:a16="http://schemas.microsoft.com/office/drawing/2014/main" id="{02438341-A946-494B-B618-935733A7329D}"/>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5662474" y="3114522"/>
            <a:ext cx="2612790" cy="1758853"/>
          </a:xfrm>
          <a:prstGeom prst="rect">
            <a:avLst/>
          </a:prstGeom>
        </p:spPr>
      </p:pic>
      <p:pic>
        <p:nvPicPr>
          <p:cNvPr id="22" name="Picture 2" descr="https://www.nikkeibp.co.jp/images/houjin/ad/2017/logo/NXR.png">
            <a:extLst>
              <a:ext uri="{FF2B5EF4-FFF2-40B4-BE49-F238E27FC236}">
                <a16:creationId xmlns:a16="http://schemas.microsoft.com/office/drawing/2014/main" id="{5B10E6D9-C848-4141-9A38-9D442818F68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390276" y="413057"/>
            <a:ext cx="1470991" cy="2059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593915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正方形/長方形 7">
            <a:extLst>
              <a:ext uri="{FF2B5EF4-FFF2-40B4-BE49-F238E27FC236}">
                <a16:creationId xmlns:a16="http://schemas.microsoft.com/office/drawing/2014/main" id="{5FC0B054-95FA-4073-AEE9-38E979F457EE}"/>
              </a:ext>
            </a:extLst>
          </p:cNvPr>
          <p:cNvSpPr/>
          <p:nvPr/>
        </p:nvSpPr>
        <p:spPr>
          <a:xfrm>
            <a:off x="609600" y="0"/>
            <a:ext cx="85344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正方形/長方形 14">
            <a:extLst>
              <a:ext uri="{FF2B5EF4-FFF2-40B4-BE49-F238E27FC236}">
                <a16:creationId xmlns:a16="http://schemas.microsoft.com/office/drawing/2014/main" id="{F29769D2-A0AA-482F-836C-0344AC290700}"/>
              </a:ext>
            </a:extLst>
          </p:cNvPr>
          <p:cNvSpPr/>
          <p:nvPr/>
        </p:nvSpPr>
        <p:spPr>
          <a:xfrm>
            <a:off x="825826" y="960162"/>
            <a:ext cx="8066383" cy="564247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タイトル 6">
            <a:extLst>
              <a:ext uri="{FF2B5EF4-FFF2-40B4-BE49-F238E27FC236}">
                <a16:creationId xmlns:a16="http://schemas.microsoft.com/office/drawing/2014/main" id="{CC0C1541-7417-4C57-B1B9-33BC7CFD064A}"/>
              </a:ext>
            </a:extLst>
          </p:cNvPr>
          <p:cNvSpPr>
            <a:spLocks noGrp="1"/>
          </p:cNvSpPr>
          <p:nvPr>
            <p:ph type="title"/>
          </p:nvPr>
        </p:nvSpPr>
        <p:spPr>
          <a:xfrm>
            <a:off x="825826" y="255364"/>
            <a:ext cx="6707088" cy="528407"/>
          </a:xfrm>
        </p:spPr>
        <p:txBody>
          <a:bodyPr>
            <a:normAutofit/>
          </a:bodyPr>
          <a:lstStyle/>
          <a:p>
            <a:r>
              <a:rPr lang="en-US" altLang="ja-JP" sz="2400" b="1" dirty="0">
                <a:latin typeface="游ゴシック" panose="020B0400000000000000" pitchFamily="50" charset="-128"/>
                <a:ea typeface="游ゴシック" panose="020B0400000000000000" pitchFamily="50" charset="-128"/>
              </a:rPr>
              <a:t>3.</a:t>
            </a:r>
            <a:r>
              <a:rPr lang="ja-JP" altLang="en-US" sz="2400" b="1">
                <a:latin typeface="游ゴシック" panose="020B0400000000000000" pitchFamily="50" charset="-128"/>
                <a:ea typeface="游ゴシック" panose="020B0400000000000000" pitchFamily="50" charset="-128"/>
              </a:rPr>
              <a:t> 制作ガイドライン</a:t>
            </a:r>
          </a:p>
        </p:txBody>
      </p:sp>
      <p:cxnSp>
        <p:nvCxnSpPr>
          <p:cNvPr id="9" name="直線コネクタ 8">
            <a:extLst>
              <a:ext uri="{FF2B5EF4-FFF2-40B4-BE49-F238E27FC236}">
                <a16:creationId xmlns:a16="http://schemas.microsoft.com/office/drawing/2014/main" id="{62FA6055-BFCD-4350-91F2-F8ACE5A8399A}"/>
              </a:ext>
            </a:extLst>
          </p:cNvPr>
          <p:cNvCxnSpPr>
            <a:cxnSpLocks/>
          </p:cNvCxnSpPr>
          <p:nvPr/>
        </p:nvCxnSpPr>
        <p:spPr>
          <a:xfrm>
            <a:off x="10371978" y="1423994"/>
            <a:ext cx="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91A7DBA9-A344-4587-918A-83A301B2EA94}"/>
              </a:ext>
            </a:extLst>
          </p:cNvPr>
          <p:cNvCxnSpPr/>
          <p:nvPr/>
        </p:nvCxnSpPr>
        <p:spPr>
          <a:xfrm>
            <a:off x="839078" y="770519"/>
            <a:ext cx="8066383" cy="0"/>
          </a:xfrm>
          <a:prstGeom prst="line">
            <a:avLst/>
          </a:prstGeom>
          <a:ln w="19050">
            <a:solidFill>
              <a:srgbClr val="01C4D9"/>
            </a:solidFill>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C923667B-3B59-4FD8-8D7A-2CFE5AD76CC0}"/>
              </a:ext>
            </a:extLst>
          </p:cNvPr>
          <p:cNvCxnSpPr/>
          <p:nvPr/>
        </p:nvCxnSpPr>
        <p:spPr>
          <a:xfrm>
            <a:off x="839078" y="726028"/>
            <a:ext cx="8066383" cy="0"/>
          </a:xfrm>
          <a:prstGeom prst="line">
            <a:avLst/>
          </a:prstGeom>
          <a:ln w="19050">
            <a:solidFill>
              <a:srgbClr val="B8B6C3"/>
            </a:solidFill>
          </a:ln>
        </p:spPr>
        <p:style>
          <a:lnRef idx="1">
            <a:schemeClr val="accent1"/>
          </a:lnRef>
          <a:fillRef idx="0">
            <a:schemeClr val="accent1"/>
          </a:fillRef>
          <a:effectRef idx="0">
            <a:schemeClr val="accent1"/>
          </a:effectRef>
          <a:fontRef idx="minor">
            <a:schemeClr val="tx1"/>
          </a:fontRef>
        </p:style>
      </p:cxnSp>
      <p:cxnSp>
        <p:nvCxnSpPr>
          <p:cNvPr id="26" name="直線コネクタ 25">
            <a:extLst>
              <a:ext uri="{FF2B5EF4-FFF2-40B4-BE49-F238E27FC236}">
                <a16:creationId xmlns:a16="http://schemas.microsoft.com/office/drawing/2014/main" id="{586BDB9F-DEDD-4406-8130-A981D91FEC8F}"/>
              </a:ext>
            </a:extLst>
          </p:cNvPr>
          <p:cNvCxnSpPr/>
          <p:nvPr/>
        </p:nvCxnSpPr>
        <p:spPr>
          <a:xfrm>
            <a:off x="839078" y="817158"/>
            <a:ext cx="8066383" cy="0"/>
          </a:xfrm>
          <a:prstGeom prst="line">
            <a:avLst/>
          </a:prstGeom>
          <a:ln w="19050">
            <a:solidFill>
              <a:srgbClr val="00A7C9"/>
            </a:solidFill>
          </a:ln>
        </p:spPr>
        <p:style>
          <a:lnRef idx="1">
            <a:schemeClr val="accent1"/>
          </a:lnRef>
          <a:fillRef idx="0">
            <a:schemeClr val="accent1"/>
          </a:fillRef>
          <a:effectRef idx="0">
            <a:schemeClr val="accent1"/>
          </a:effectRef>
          <a:fontRef idx="minor">
            <a:schemeClr val="tx1"/>
          </a:fontRef>
        </p:style>
      </p:cxnSp>
      <p:sp>
        <p:nvSpPr>
          <p:cNvPr id="10" name="コンテンツ プレースホルダー 2">
            <a:extLst>
              <a:ext uri="{FF2B5EF4-FFF2-40B4-BE49-F238E27FC236}">
                <a16:creationId xmlns:a16="http://schemas.microsoft.com/office/drawing/2014/main" id="{654A2237-63A0-47FC-BB8F-36DE07B53991}"/>
              </a:ext>
            </a:extLst>
          </p:cNvPr>
          <p:cNvSpPr>
            <a:spLocks noGrp="1"/>
          </p:cNvSpPr>
          <p:nvPr>
            <p:ph idx="1"/>
          </p:nvPr>
        </p:nvSpPr>
        <p:spPr>
          <a:xfrm>
            <a:off x="825826" y="1045995"/>
            <a:ext cx="8066382" cy="4534351"/>
          </a:xfrm>
        </p:spPr>
        <p:txBody>
          <a:bodyPr>
            <a:noAutofit/>
          </a:bodyPr>
          <a:lstStyle/>
          <a:p>
            <a:pPr marL="0" indent="0">
              <a:lnSpc>
                <a:spcPct val="90000"/>
              </a:lnSpc>
              <a:buNone/>
            </a:pPr>
            <a:r>
              <a:rPr lang="ja-JP" altLang="en-US" sz="1200" dirty="0">
                <a:latin typeface="游ゴシック" panose="020B0400000000000000" pitchFamily="50" charset="-128"/>
                <a:ea typeface="游ゴシック" panose="020B0400000000000000" pitchFamily="50" charset="-128"/>
              </a:rPr>
              <a:t>■ スマホ用ページデザインについて</a:t>
            </a:r>
          </a:p>
          <a:p>
            <a:pPr marL="0" indent="0">
              <a:lnSpc>
                <a:spcPct val="90000"/>
              </a:lnSpc>
              <a:buNone/>
            </a:pPr>
            <a:r>
              <a:rPr lang="ja-JP" altLang="en-US" sz="1100" dirty="0">
                <a:latin typeface="游ゴシック" panose="020B0400000000000000" pitchFamily="50" charset="-128"/>
                <a:ea typeface="游ゴシック" panose="020B0400000000000000" pitchFamily="50" charset="-128"/>
              </a:rPr>
              <a:t>・</a:t>
            </a:r>
            <a:r>
              <a:rPr lang="en-US" altLang="ja-JP" sz="1100" dirty="0">
                <a:latin typeface="游ゴシック" panose="020B0400000000000000" pitchFamily="50" charset="-128"/>
                <a:ea typeface="游ゴシック" panose="020B0400000000000000" pitchFamily="50" charset="-128"/>
              </a:rPr>
              <a:t>PC</a:t>
            </a:r>
            <a:r>
              <a:rPr lang="ja-JP" altLang="en-US" sz="1100" dirty="0">
                <a:latin typeface="游ゴシック" panose="020B0400000000000000" pitchFamily="50" charset="-128"/>
                <a:ea typeface="游ゴシック" panose="020B0400000000000000" pitchFamily="50" charset="-128"/>
              </a:rPr>
              <a:t>と同じタグをそのまま利用するため指定不可です。</a:t>
            </a:r>
          </a:p>
          <a:p>
            <a:pPr marL="0" indent="0">
              <a:lnSpc>
                <a:spcPct val="90000"/>
              </a:lnSpc>
              <a:buNone/>
            </a:pPr>
            <a:endParaRPr lang="en-US" altLang="ja-JP" sz="1100" dirty="0">
              <a:latin typeface="游ゴシック" panose="020B0400000000000000" pitchFamily="50" charset="-128"/>
              <a:ea typeface="游ゴシック" panose="020B0400000000000000" pitchFamily="50" charset="-128"/>
            </a:endParaRPr>
          </a:p>
          <a:p>
            <a:pPr marL="0" indent="0">
              <a:lnSpc>
                <a:spcPct val="90000"/>
              </a:lnSpc>
              <a:buNone/>
            </a:pPr>
            <a:endParaRPr lang="en-US" altLang="ja-JP" sz="1100" dirty="0">
              <a:latin typeface="游ゴシック" panose="020B0400000000000000" pitchFamily="50" charset="-128"/>
              <a:ea typeface="游ゴシック" panose="020B0400000000000000" pitchFamily="50" charset="-128"/>
            </a:endParaRPr>
          </a:p>
          <a:p>
            <a:pPr marL="0" indent="0">
              <a:lnSpc>
                <a:spcPct val="90000"/>
              </a:lnSpc>
              <a:buNone/>
            </a:pPr>
            <a:endParaRPr lang="en-US" altLang="ja-JP" sz="1100" dirty="0">
              <a:latin typeface="游ゴシック" panose="020B0400000000000000" pitchFamily="50" charset="-128"/>
              <a:ea typeface="游ゴシック" panose="020B0400000000000000" pitchFamily="50" charset="-128"/>
            </a:endParaRPr>
          </a:p>
          <a:p>
            <a:pPr marL="0" indent="0">
              <a:lnSpc>
                <a:spcPct val="90000"/>
              </a:lnSpc>
              <a:buNone/>
            </a:pPr>
            <a:endParaRPr lang="ja-JP" altLang="en-US" sz="1100" dirty="0">
              <a:latin typeface="游ゴシック" panose="020B0400000000000000" pitchFamily="50" charset="-128"/>
              <a:ea typeface="游ゴシック" panose="020B0400000000000000" pitchFamily="50" charset="-128"/>
            </a:endParaRPr>
          </a:p>
          <a:p>
            <a:pPr marL="0" indent="0">
              <a:lnSpc>
                <a:spcPct val="90000"/>
              </a:lnSpc>
              <a:buNone/>
            </a:pPr>
            <a:r>
              <a:rPr lang="ja-JP" altLang="en-US" sz="1200" dirty="0">
                <a:latin typeface="游ゴシック" panose="020B0400000000000000" pitchFamily="50" charset="-128"/>
                <a:ea typeface="游ゴシック" panose="020B0400000000000000" pitchFamily="50" charset="-128"/>
              </a:rPr>
              <a:t>■ クリック計測</a:t>
            </a:r>
          </a:p>
          <a:p>
            <a:pPr marL="0" indent="0">
              <a:lnSpc>
                <a:spcPct val="90000"/>
              </a:lnSpc>
              <a:buNone/>
            </a:pPr>
            <a:r>
              <a:rPr lang="ja-JP" altLang="en-US" sz="1100" dirty="0">
                <a:latin typeface="游ゴシック" panose="020B0400000000000000" pitchFamily="50" charset="-128"/>
                <a:ea typeface="游ゴシック" panose="020B0400000000000000" pitchFamily="50" charset="-128"/>
              </a:rPr>
              <a:t>・クライアントサイトへのリンクの計測が可能です。</a:t>
            </a:r>
          </a:p>
          <a:p>
            <a:pPr marL="0" indent="0">
              <a:lnSpc>
                <a:spcPct val="90000"/>
              </a:lnSpc>
              <a:buNone/>
            </a:pPr>
            <a:r>
              <a:rPr lang="ja-JP" altLang="en-US" sz="1100" dirty="0">
                <a:latin typeface="游ゴシック" panose="020B0400000000000000" pitchFamily="50" charset="-128"/>
                <a:ea typeface="游ゴシック" panose="020B0400000000000000" pitchFamily="50" charset="-128"/>
              </a:rPr>
              <a:t>・</a:t>
            </a:r>
            <a:r>
              <a:rPr lang="ja-JP" altLang="en-US" sz="1100" dirty="0">
                <a:solidFill>
                  <a:srgbClr val="FF0000"/>
                </a:solidFill>
                <a:latin typeface="游ゴシック" panose="020B0400000000000000" pitchFamily="50" charset="-128"/>
                <a:ea typeface="游ゴシック" panose="020B0400000000000000" pitchFamily="50" charset="-128"/>
              </a:rPr>
              <a:t>本文中から外部サイトへのリンクは不可です。</a:t>
            </a:r>
          </a:p>
          <a:p>
            <a:pPr marL="0" indent="0">
              <a:lnSpc>
                <a:spcPct val="90000"/>
              </a:lnSpc>
              <a:buNone/>
            </a:pPr>
            <a:r>
              <a:rPr lang="ja-JP" altLang="en-US" sz="1100" dirty="0">
                <a:latin typeface="游ゴシック" panose="020B0400000000000000" pitchFamily="50" charset="-128"/>
                <a:ea typeface="游ゴシック" panose="020B0400000000000000" pitchFamily="50" charset="-128"/>
              </a:rPr>
              <a:t>・クリック計測の依頼方法等についてはこちら（</a:t>
            </a:r>
            <a:r>
              <a:rPr lang="en-US" altLang="ja-JP" sz="1100" dirty="0">
                <a:latin typeface="游ゴシック" panose="020B0400000000000000" pitchFamily="50" charset="-128"/>
                <a:ea typeface="游ゴシック" panose="020B0400000000000000" pitchFamily="50" charset="-128"/>
                <a:hlinkClick r:id="rId2"/>
              </a:rPr>
              <a:t>https://special.nikkeibp.co.jp/atclh/manual/#11</a:t>
            </a:r>
            <a:r>
              <a:rPr lang="ja-JP" altLang="en-US" sz="1100" dirty="0">
                <a:latin typeface="游ゴシック" panose="020B0400000000000000" pitchFamily="50" charset="-128"/>
                <a:ea typeface="游ゴシック" panose="020B0400000000000000" pitchFamily="50" charset="-128"/>
              </a:rPr>
              <a:t>）をご参照ください。</a:t>
            </a:r>
          </a:p>
          <a:p>
            <a:pPr marL="0" indent="0">
              <a:lnSpc>
                <a:spcPct val="90000"/>
              </a:lnSpc>
              <a:buNone/>
            </a:pPr>
            <a:endParaRPr lang="ja-JP" altLang="en-US" sz="1100" dirty="0">
              <a:latin typeface="游ゴシック" panose="020B0400000000000000" pitchFamily="50" charset="-128"/>
              <a:ea typeface="游ゴシック" panose="020B0400000000000000" pitchFamily="50" charset="-128"/>
            </a:endParaRPr>
          </a:p>
          <a:p>
            <a:pPr marL="0" indent="0">
              <a:lnSpc>
                <a:spcPct val="90000"/>
              </a:lnSpc>
              <a:buNone/>
            </a:pPr>
            <a:endParaRPr kumimoji="1" lang="ja-JP" altLang="en-US" sz="1100" dirty="0">
              <a:latin typeface="游ゴシック" panose="020B0400000000000000" pitchFamily="50" charset="-128"/>
              <a:ea typeface="游ゴシック" panose="020B0400000000000000" pitchFamily="50" charset="-128"/>
            </a:endParaRPr>
          </a:p>
        </p:txBody>
      </p:sp>
      <p:sp>
        <p:nvSpPr>
          <p:cNvPr id="2" name="スライド番号プレースホルダー 1">
            <a:extLst>
              <a:ext uri="{FF2B5EF4-FFF2-40B4-BE49-F238E27FC236}">
                <a16:creationId xmlns:a16="http://schemas.microsoft.com/office/drawing/2014/main" id="{7A9370E9-FE9F-4529-8263-EE6EF52032E0}"/>
              </a:ext>
            </a:extLst>
          </p:cNvPr>
          <p:cNvSpPr>
            <a:spLocks noGrp="1"/>
          </p:cNvSpPr>
          <p:nvPr>
            <p:ph type="sldNum" sz="quarter" idx="12"/>
          </p:nvPr>
        </p:nvSpPr>
        <p:spPr/>
        <p:txBody>
          <a:bodyPr/>
          <a:lstStyle/>
          <a:p>
            <a:fld id="{F44BBF4E-D3A2-4DCA-9F57-CC6AF0EC048B}" type="slidenum">
              <a:rPr lang="en-US" smtClean="0"/>
              <a:t>43</a:t>
            </a:fld>
            <a:endParaRPr lang="en-US" dirty="0"/>
          </a:p>
        </p:txBody>
      </p:sp>
      <p:pic>
        <p:nvPicPr>
          <p:cNvPr id="13" name="Picture 2" descr="https://www.nikkeibp.co.jp/images/houjin/ad/2017/logo/NXR.png">
            <a:extLst>
              <a:ext uri="{FF2B5EF4-FFF2-40B4-BE49-F238E27FC236}">
                <a16:creationId xmlns:a16="http://schemas.microsoft.com/office/drawing/2014/main" id="{25A87D2C-F33A-4893-9B95-AD054AD1027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90276" y="413057"/>
            <a:ext cx="1470991" cy="2059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0083765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正方形/長方形 7">
            <a:extLst>
              <a:ext uri="{FF2B5EF4-FFF2-40B4-BE49-F238E27FC236}">
                <a16:creationId xmlns:a16="http://schemas.microsoft.com/office/drawing/2014/main" id="{5FC0B054-95FA-4073-AEE9-38E979F457EE}"/>
              </a:ext>
            </a:extLst>
          </p:cNvPr>
          <p:cNvSpPr/>
          <p:nvPr/>
        </p:nvSpPr>
        <p:spPr>
          <a:xfrm>
            <a:off x="609600" y="0"/>
            <a:ext cx="85344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正方形/長方形 11">
            <a:extLst>
              <a:ext uri="{FF2B5EF4-FFF2-40B4-BE49-F238E27FC236}">
                <a16:creationId xmlns:a16="http://schemas.microsoft.com/office/drawing/2014/main" id="{DC8B7FDE-FA85-4A97-BFA0-3E07BD92DEB5}"/>
              </a:ext>
            </a:extLst>
          </p:cNvPr>
          <p:cNvSpPr/>
          <p:nvPr/>
        </p:nvSpPr>
        <p:spPr>
          <a:xfrm>
            <a:off x="825826" y="960161"/>
            <a:ext cx="8066383" cy="575740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タイトル 6">
            <a:extLst>
              <a:ext uri="{FF2B5EF4-FFF2-40B4-BE49-F238E27FC236}">
                <a16:creationId xmlns:a16="http://schemas.microsoft.com/office/drawing/2014/main" id="{CC0C1541-7417-4C57-B1B9-33BC7CFD064A}"/>
              </a:ext>
            </a:extLst>
          </p:cNvPr>
          <p:cNvSpPr>
            <a:spLocks noGrp="1"/>
          </p:cNvSpPr>
          <p:nvPr>
            <p:ph type="title"/>
          </p:nvPr>
        </p:nvSpPr>
        <p:spPr>
          <a:xfrm>
            <a:off x="825826" y="255364"/>
            <a:ext cx="6707088" cy="528407"/>
          </a:xfrm>
        </p:spPr>
        <p:txBody>
          <a:bodyPr>
            <a:normAutofit/>
          </a:bodyPr>
          <a:lstStyle/>
          <a:p>
            <a:r>
              <a:rPr lang="en-US" altLang="ja-JP" sz="2400" b="1" dirty="0">
                <a:latin typeface="游ゴシック" panose="020B0400000000000000" pitchFamily="50" charset="-128"/>
                <a:ea typeface="游ゴシック" panose="020B0400000000000000" pitchFamily="50" charset="-128"/>
              </a:rPr>
              <a:t>3.</a:t>
            </a:r>
            <a:r>
              <a:rPr lang="ja-JP" altLang="en-US" sz="2400" b="1">
                <a:latin typeface="游ゴシック" panose="020B0400000000000000" pitchFamily="50" charset="-128"/>
                <a:ea typeface="游ゴシック" panose="020B0400000000000000" pitchFamily="50" charset="-128"/>
              </a:rPr>
              <a:t> 制作ガイドライン</a:t>
            </a:r>
          </a:p>
        </p:txBody>
      </p:sp>
      <p:cxnSp>
        <p:nvCxnSpPr>
          <p:cNvPr id="9" name="直線コネクタ 8">
            <a:extLst>
              <a:ext uri="{FF2B5EF4-FFF2-40B4-BE49-F238E27FC236}">
                <a16:creationId xmlns:a16="http://schemas.microsoft.com/office/drawing/2014/main" id="{62FA6055-BFCD-4350-91F2-F8ACE5A8399A}"/>
              </a:ext>
            </a:extLst>
          </p:cNvPr>
          <p:cNvCxnSpPr>
            <a:cxnSpLocks/>
          </p:cNvCxnSpPr>
          <p:nvPr/>
        </p:nvCxnSpPr>
        <p:spPr>
          <a:xfrm>
            <a:off x="10371978" y="1423994"/>
            <a:ext cx="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91A7DBA9-A344-4587-918A-83A301B2EA94}"/>
              </a:ext>
            </a:extLst>
          </p:cNvPr>
          <p:cNvCxnSpPr/>
          <p:nvPr/>
        </p:nvCxnSpPr>
        <p:spPr>
          <a:xfrm>
            <a:off x="839078" y="770519"/>
            <a:ext cx="8066383" cy="0"/>
          </a:xfrm>
          <a:prstGeom prst="line">
            <a:avLst/>
          </a:prstGeom>
          <a:ln w="19050">
            <a:solidFill>
              <a:srgbClr val="01C4D9"/>
            </a:solidFill>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C923667B-3B59-4FD8-8D7A-2CFE5AD76CC0}"/>
              </a:ext>
            </a:extLst>
          </p:cNvPr>
          <p:cNvCxnSpPr/>
          <p:nvPr/>
        </p:nvCxnSpPr>
        <p:spPr>
          <a:xfrm>
            <a:off x="839078" y="726028"/>
            <a:ext cx="8066383" cy="0"/>
          </a:xfrm>
          <a:prstGeom prst="line">
            <a:avLst/>
          </a:prstGeom>
          <a:ln w="19050">
            <a:solidFill>
              <a:srgbClr val="B8B6C3"/>
            </a:solidFill>
          </a:ln>
        </p:spPr>
        <p:style>
          <a:lnRef idx="1">
            <a:schemeClr val="accent1"/>
          </a:lnRef>
          <a:fillRef idx="0">
            <a:schemeClr val="accent1"/>
          </a:fillRef>
          <a:effectRef idx="0">
            <a:schemeClr val="accent1"/>
          </a:effectRef>
          <a:fontRef idx="minor">
            <a:schemeClr val="tx1"/>
          </a:fontRef>
        </p:style>
      </p:cxnSp>
      <p:cxnSp>
        <p:nvCxnSpPr>
          <p:cNvPr id="26" name="直線コネクタ 25">
            <a:extLst>
              <a:ext uri="{FF2B5EF4-FFF2-40B4-BE49-F238E27FC236}">
                <a16:creationId xmlns:a16="http://schemas.microsoft.com/office/drawing/2014/main" id="{586BDB9F-DEDD-4406-8130-A981D91FEC8F}"/>
              </a:ext>
            </a:extLst>
          </p:cNvPr>
          <p:cNvCxnSpPr/>
          <p:nvPr/>
        </p:nvCxnSpPr>
        <p:spPr>
          <a:xfrm>
            <a:off x="839078" y="800461"/>
            <a:ext cx="8066383" cy="0"/>
          </a:xfrm>
          <a:prstGeom prst="line">
            <a:avLst/>
          </a:prstGeom>
          <a:ln w="19050">
            <a:solidFill>
              <a:srgbClr val="00A7C9"/>
            </a:solidFill>
          </a:ln>
        </p:spPr>
        <p:style>
          <a:lnRef idx="1">
            <a:schemeClr val="accent1"/>
          </a:lnRef>
          <a:fillRef idx="0">
            <a:schemeClr val="accent1"/>
          </a:fillRef>
          <a:effectRef idx="0">
            <a:schemeClr val="accent1"/>
          </a:effectRef>
          <a:fontRef idx="minor">
            <a:schemeClr val="tx1"/>
          </a:fontRef>
        </p:style>
      </p:cxnSp>
      <p:sp>
        <p:nvSpPr>
          <p:cNvPr id="2" name="スライド番号プレースホルダー 1">
            <a:extLst>
              <a:ext uri="{FF2B5EF4-FFF2-40B4-BE49-F238E27FC236}">
                <a16:creationId xmlns:a16="http://schemas.microsoft.com/office/drawing/2014/main" id="{042D2256-2CC1-4285-93AE-EE8260BC87B5}"/>
              </a:ext>
            </a:extLst>
          </p:cNvPr>
          <p:cNvSpPr>
            <a:spLocks noGrp="1"/>
          </p:cNvSpPr>
          <p:nvPr>
            <p:ph type="sldNum" sz="quarter" idx="12"/>
          </p:nvPr>
        </p:nvSpPr>
        <p:spPr/>
        <p:txBody>
          <a:bodyPr/>
          <a:lstStyle/>
          <a:p>
            <a:fld id="{F44BBF4E-D3A2-4DCA-9F57-CC6AF0EC048B}" type="slidenum">
              <a:rPr lang="en-US" smtClean="0"/>
              <a:t>44</a:t>
            </a:fld>
            <a:endParaRPr lang="en-US" dirty="0"/>
          </a:p>
        </p:txBody>
      </p:sp>
      <p:pic>
        <p:nvPicPr>
          <p:cNvPr id="13" name="Picture 2" descr="https://www.nikkeibp.co.jp/images/houjin/ad/2017/logo/NXR.png">
            <a:extLst>
              <a:ext uri="{FF2B5EF4-FFF2-40B4-BE49-F238E27FC236}">
                <a16:creationId xmlns:a16="http://schemas.microsoft.com/office/drawing/2014/main" id="{0295ABAF-CFB3-4572-9B51-868A482CBE8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90276" y="413057"/>
            <a:ext cx="1470991" cy="205939"/>
          </a:xfrm>
          <a:prstGeom prst="rect">
            <a:avLst/>
          </a:prstGeom>
          <a:noFill/>
          <a:extLst>
            <a:ext uri="{909E8E84-426E-40DD-AFC4-6F175D3DCCD1}">
              <a14:hiddenFill xmlns:a14="http://schemas.microsoft.com/office/drawing/2010/main">
                <a:solidFill>
                  <a:srgbClr val="FFFFFF"/>
                </a:solidFill>
              </a14:hiddenFill>
            </a:ext>
          </a:extLst>
        </p:spPr>
      </p:pic>
      <p:sp>
        <p:nvSpPr>
          <p:cNvPr id="14" name="コンテンツ プレースホルダー 2">
            <a:extLst>
              <a:ext uri="{FF2B5EF4-FFF2-40B4-BE49-F238E27FC236}">
                <a16:creationId xmlns:a16="http://schemas.microsoft.com/office/drawing/2014/main" id="{FE3D9D82-E68B-48E7-B2B0-DFFDBA48E737}"/>
              </a:ext>
            </a:extLst>
          </p:cNvPr>
          <p:cNvSpPr>
            <a:spLocks noGrp="1"/>
          </p:cNvSpPr>
          <p:nvPr>
            <p:ph idx="1"/>
          </p:nvPr>
        </p:nvSpPr>
        <p:spPr>
          <a:xfrm>
            <a:off x="825826" y="1030324"/>
            <a:ext cx="8000282" cy="5757407"/>
          </a:xfrm>
        </p:spPr>
        <p:txBody>
          <a:bodyPr wrap="none" numCol="1" spcCol="324000">
            <a:normAutofit lnSpcReduction="10000"/>
          </a:bodyPr>
          <a:lstStyle/>
          <a:p>
            <a:pPr marL="0" indent="0">
              <a:buNone/>
            </a:pPr>
            <a:r>
              <a:rPr lang="ja-JP" altLang="en-US" sz="1400" dirty="0">
                <a:latin typeface="游ゴシック" panose="020B0400000000000000" pitchFamily="50" charset="-128"/>
                <a:ea typeface="游ゴシック" panose="020B0400000000000000" pitchFamily="50" charset="-128"/>
              </a:rPr>
              <a:t>■テキスト仕様ルールについて</a:t>
            </a:r>
            <a:endParaRPr lang="en-US" altLang="ja-JP" sz="1400" dirty="0">
              <a:latin typeface="游ゴシック" panose="020B0400000000000000" pitchFamily="50" charset="-128"/>
              <a:ea typeface="游ゴシック" panose="020B0400000000000000" pitchFamily="50" charset="-128"/>
            </a:endParaRPr>
          </a:p>
          <a:p>
            <a:pPr marL="0" indent="0">
              <a:buNone/>
            </a:pPr>
            <a:r>
              <a:rPr lang="ja-JP" altLang="en-US" sz="1100" dirty="0">
                <a:latin typeface="游ゴシック" panose="020B0400000000000000" pitchFamily="50" charset="-128"/>
                <a:ea typeface="游ゴシック" panose="020B0400000000000000" pitchFamily="50" charset="-128"/>
              </a:rPr>
              <a:t>・会社名表記で「株式会社」や「（株）」は省略してください。</a:t>
            </a:r>
          </a:p>
          <a:p>
            <a:pPr marL="0" indent="0">
              <a:buNone/>
            </a:pPr>
            <a:r>
              <a:rPr lang="ja-JP" altLang="en-US" sz="1100" dirty="0">
                <a:latin typeface="游ゴシック" panose="020B0400000000000000" pitchFamily="50" charset="-128"/>
                <a:ea typeface="游ゴシック" panose="020B0400000000000000" pitchFamily="50" charset="-128"/>
              </a:rPr>
              <a:t>・英数字は「半角」で記述してください。</a:t>
            </a:r>
          </a:p>
          <a:p>
            <a:pPr marL="0" indent="0">
              <a:buNone/>
            </a:pPr>
            <a:r>
              <a:rPr lang="ja-JP" altLang="en-US" sz="1100" dirty="0">
                <a:latin typeface="游ゴシック" panose="020B0400000000000000" pitchFamily="50" charset="-128"/>
                <a:ea typeface="游ゴシック" panose="020B0400000000000000" pitchFamily="50" charset="-128"/>
              </a:rPr>
              <a:t>・環境依存文字の「～」は使わず、全角の「～」を利用してください。</a:t>
            </a:r>
          </a:p>
          <a:p>
            <a:pPr marL="0" indent="0">
              <a:buNone/>
            </a:pPr>
            <a:r>
              <a:rPr lang="ja-JP" altLang="en-US" sz="1100" dirty="0">
                <a:latin typeface="游ゴシック" panose="020B0400000000000000" pitchFamily="50" charset="-128"/>
                <a:ea typeface="游ゴシック" panose="020B0400000000000000" pitchFamily="50" charset="-128"/>
              </a:rPr>
              <a:t>・機種依存のナカグロ「・」は使用せずに、全角のナカグロ「・」を使用してください。</a:t>
            </a:r>
          </a:p>
          <a:p>
            <a:pPr marL="0" indent="0">
              <a:buNone/>
            </a:pPr>
            <a:r>
              <a:rPr lang="ja-JP" altLang="en-US" sz="1100" dirty="0">
                <a:latin typeface="游ゴシック" panose="020B0400000000000000" pitchFamily="50" charset="-128"/>
                <a:ea typeface="游ゴシック" panose="020B0400000000000000" pitchFamily="50" charset="-128"/>
              </a:rPr>
              <a:t>・シングルクォート、ダブルクォートは全角「‘」「’」「“」「”」を利用してください。</a:t>
            </a:r>
          </a:p>
          <a:p>
            <a:pPr marL="0" indent="0">
              <a:buNone/>
            </a:pPr>
            <a:r>
              <a:rPr lang="ja-JP" altLang="en-US" sz="1100" dirty="0">
                <a:latin typeface="游ゴシック" panose="020B0400000000000000" pitchFamily="50" charset="-128"/>
                <a:ea typeface="游ゴシック" panose="020B0400000000000000" pitchFamily="50" charset="-128"/>
              </a:rPr>
              <a:t>・製品及びサービス名の「上付き文字」は禁止です。</a:t>
            </a:r>
          </a:p>
          <a:p>
            <a:pPr marL="0" indent="0">
              <a:buNone/>
            </a:pPr>
            <a:r>
              <a:rPr lang="ja-JP" altLang="en-US" sz="1100" dirty="0">
                <a:latin typeface="游ゴシック" panose="020B0400000000000000" pitchFamily="50" charset="-128"/>
                <a:ea typeface="游ゴシック" panose="020B0400000000000000" pitchFamily="50" charset="-128"/>
              </a:rPr>
              <a:t>・原稿内の「</a:t>
            </a:r>
            <a:r>
              <a:rPr lang="en-US" altLang="ja-JP" sz="1100" dirty="0">
                <a:latin typeface="游ゴシック" panose="020B0400000000000000" pitchFamily="50" charset="-128"/>
                <a:ea typeface="游ゴシック" panose="020B0400000000000000" pitchFamily="50" charset="-128"/>
              </a:rPr>
              <a:t>&amp;</a:t>
            </a:r>
            <a:r>
              <a:rPr lang="ja-JP" altLang="en-US" sz="1100" dirty="0">
                <a:latin typeface="游ゴシック" panose="020B0400000000000000" pitchFamily="50" charset="-128"/>
                <a:ea typeface="游ゴシック" panose="020B0400000000000000" pitchFamily="50" charset="-128"/>
              </a:rPr>
              <a:t>」「</a:t>
            </a:r>
            <a:r>
              <a:rPr lang="en-US" altLang="ja-JP" sz="1100" dirty="0">
                <a:latin typeface="游ゴシック" panose="020B0400000000000000" pitchFamily="50" charset="-128"/>
                <a:ea typeface="游ゴシック" panose="020B0400000000000000" pitchFamily="50" charset="-128"/>
              </a:rPr>
              <a:t>%</a:t>
            </a:r>
            <a:r>
              <a:rPr lang="ja-JP" altLang="en-US" sz="1100" dirty="0">
                <a:latin typeface="游ゴシック" panose="020B0400000000000000" pitchFamily="50" charset="-128"/>
                <a:ea typeface="游ゴシック" panose="020B0400000000000000" pitchFamily="50" charset="-128"/>
              </a:rPr>
              <a:t>」「</a:t>
            </a:r>
            <a:r>
              <a:rPr lang="en-US" altLang="ja-JP" sz="1100" dirty="0">
                <a:latin typeface="游ゴシック" panose="020B0400000000000000" pitchFamily="50" charset="-128"/>
                <a:ea typeface="游ゴシック" panose="020B0400000000000000" pitchFamily="50" charset="-128"/>
              </a:rPr>
              <a:t>/</a:t>
            </a:r>
            <a:r>
              <a:rPr lang="ja-JP" altLang="en-US" sz="1100" dirty="0">
                <a:latin typeface="游ゴシック" panose="020B0400000000000000" pitchFamily="50" charset="-128"/>
                <a:ea typeface="游ゴシック" panose="020B0400000000000000" pitchFamily="50" charset="-128"/>
              </a:rPr>
              <a:t>（スラッシュ）」「</a:t>
            </a:r>
            <a:r>
              <a:rPr lang="en-US" altLang="ja-JP" sz="1100" dirty="0">
                <a:latin typeface="游ゴシック" panose="020B0400000000000000" pitchFamily="50" charset="-128"/>
                <a:ea typeface="游ゴシック" panose="020B0400000000000000" pitchFamily="50" charset="-128"/>
              </a:rPr>
              <a:t>$</a:t>
            </a:r>
            <a:r>
              <a:rPr lang="ja-JP" altLang="en-US" sz="1100" dirty="0">
                <a:latin typeface="游ゴシック" panose="020B0400000000000000" pitchFamily="50" charset="-128"/>
                <a:ea typeface="游ゴシック" panose="020B0400000000000000" pitchFamily="50" charset="-128"/>
              </a:rPr>
              <a:t>」「</a:t>
            </a:r>
            <a:r>
              <a:rPr lang="en-US" altLang="ja-JP" sz="1100" dirty="0">
                <a:latin typeface="游ゴシック" panose="020B0400000000000000" pitchFamily="50" charset="-128"/>
                <a:ea typeface="游ゴシック" panose="020B0400000000000000" pitchFamily="50" charset="-128"/>
              </a:rPr>
              <a:t>+</a:t>
            </a:r>
            <a:r>
              <a:rPr lang="ja-JP" altLang="en-US" sz="1100" dirty="0">
                <a:latin typeface="游ゴシック" panose="020B0400000000000000" pitchFamily="50" charset="-128"/>
                <a:ea typeface="游ゴシック" panose="020B0400000000000000" pitchFamily="50" charset="-128"/>
              </a:rPr>
              <a:t>」「</a:t>
            </a:r>
            <a:r>
              <a:rPr lang="en-US" altLang="ja-JP" sz="1100" dirty="0">
                <a:latin typeface="游ゴシック" panose="020B0400000000000000" pitchFamily="50" charset="-128"/>
                <a:ea typeface="游ゴシック" panose="020B0400000000000000" pitchFamily="50" charset="-128"/>
              </a:rPr>
              <a:t>-</a:t>
            </a:r>
            <a:r>
              <a:rPr lang="ja-JP" altLang="en-US" sz="1100" dirty="0">
                <a:latin typeface="游ゴシック" panose="020B0400000000000000" pitchFamily="50" charset="-128"/>
                <a:ea typeface="游ゴシック" panose="020B0400000000000000" pitchFamily="50" charset="-128"/>
              </a:rPr>
              <a:t>」「</a:t>
            </a:r>
            <a:r>
              <a:rPr lang="en-US" altLang="ja-JP" sz="1100" dirty="0">
                <a:latin typeface="游ゴシック" panose="020B0400000000000000" pitchFamily="50" charset="-128"/>
                <a:ea typeface="游ゴシック" panose="020B0400000000000000" pitchFamily="50" charset="-128"/>
              </a:rPr>
              <a:t>#</a:t>
            </a:r>
            <a:r>
              <a:rPr lang="ja-JP" altLang="en-US" sz="1100" dirty="0">
                <a:latin typeface="游ゴシック" panose="020B0400000000000000" pitchFamily="50" charset="-128"/>
                <a:ea typeface="游ゴシック" panose="020B0400000000000000" pitchFamily="50" charset="-128"/>
              </a:rPr>
              <a:t>」「</a:t>
            </a:r>
            <a:r>
              <a:rPr lang="en-US" altLang="ja-JP" sz="1100" dirty="0">
                <a:latin typeface="游ゴシック" panose="020B0400000000000000" pitchFamily="50" charset="-128"/>
                <a:ea typeface="游ゴシック" panose="020B0400000000000000" pitchFamily="50" charset="-128"/>
              </a:rPr>
              <a:t>[]</a:t>
            </a:r>
            <a:r>
              <a:rPr lang="ja-JP" altLang="en-US" sz="1100" dirty="0">
                <a:latin typeface="游ゴシック" panose="020B0400000000000000" pitchFamily="50" charset="-128"/>
                <a:ea typeface="游ゴシック" panose="020B0400000000000000" pitchFamily="50" charset="-128"/>
              </a:rPr>
              <a:t>」などは全角で記述してくだい。</a:t>
            </a:r>
          </a:p>
          <a:p>
            <a:pPr marL="0" indent="0">
              <a:buNone/>
            </a:pPr>
            <a:r>
              <a:rPr lang="ja-JP" altLang="en-US" sz="1100" dirty="0">
                <a:latin typeface="游ゴシック" panose="020B0400000000000000" pitchFamily="50" charset="-128"/>
                <a:ea typeface="游ゴシック" panose="020B0400000000000000" pitchFamily="50" charset="-128"/>
              </a:rPr>
              <a:t> </a:t>
            </a:r>
            <a:r>
              <a:rPr lang="en-US" altLang="ja-JP" sz="1100" dirty="0">
                <a:latin typeface="游ゴシック" panose="020B0400000000000000" pitchFamily="50" charset="-128"/>
                <a:ea typeface="游ゴシック" panose="020B0400000000000000" pitchFamily="50" charset="-128"/>
              </a:rPr>
              <a:t>※</a:t>
            </a:r>
            <a:r>
              <a:rPr lang="ja-JP" altLang="en-US" sz="1100" dirty="0">
                <a:latin typeface="游ゴシック" panose="020B0400000000000000" pitchFamily="50" charset="-128"/>
                <a:ea typeface="游ゴシック" panose="020B0400000000000000" pitchFamily="50" charset="-128"/>
              </a:rPr>
              <a:t>「</a:t>
            </a:r>
            <a:r>
              <a:rPr lang="en-US" altLang="ja-JP" sz="1100" dirty="0">
                <a:latin typeface="游ゴシック" panose="020B0400000000000000" pitchFamily="50" charset="-128"/>
                <a:ea typeface="游ゴシック" panose="020B0400000000000000" pitchFamily="50" charset="-128"/>
              </a:rPr>
              <a:t>Wi-Fi</a:t>
            </a:r>
            <a:r>
              <a:rPr lang="ja-JP" altLang="en-US" sz="1100" dirty="0">
                <a:latin typeface="游ゴシック" panose="020B0400000000000000" pitchFamily="50" charset="-128"/>
                <a:ea typeface="游ゴシック" panose="020B0400000000000000" pitchFamily="50" charset="-128"/>
              </a:rPr>
              <a:t>」などの用語表記の場合は半角記述可ですが、「</a:t>
            </a:r>
            <a:r>
              <a:rPr lang="en-US" altLang="ja-JP" sz="1100" dirty="0">
                <a:latin typeface="游ゴシック" panose="020B0400000000000000" pitchFamily="50" charset="-128"/>
                <a:ea typeface="游ゴシック" panose="020B0400000000000000" pitchFamily="50" charset="-128"/>
              </a:rPr>
              <a:t>-</a:t>
            </a:r>
            <a:r>
              <a:rPr lang="ja-JP" altLang="en-US" sz="1100" dirty="0">
                <a:latin typeface="游ゴシック" panose="020B0400000000000000" pitchFamily="50" charset="-128"/>
                <a:ea typeface="游ゴシック" panose="020B0400000000000000" pitchFamily="50" charset="-128"/>
              </a:rPr>
              <a:t>」に環境依存文字を選ばないように注意してください。</a:t>
            </a:r>
          </a:p>
          <a:p>
            <a:pPr marL="0" indent="0">
              <a:buNone/>
            </a:pPr>
            <a:r>
              <a:rPr lang="ja-JP" altLang="en-US" sz="1100" dirty="0">
                <a:latin typeface="游ゴシック" panose="020B0400000000000000" pitchFamily="50" charset="-128"/>
                <a:ea typeface="游ゴシック" panose="020B0400000000000000" pitchFamily="50" charset="-128"/>
              </a:rPr>
              <a:t>・価格の単位は「円」で記述してください。また、桁区切りで半角「</a:t>
            </a:r>
            <a:r>
              <a:rPr lang="en-US" altLang="ja-JP" sz="1100" dirty="0">
                <a:latin typeface="游ゴシック" panose="020B0400000000000000" pitchFamily="50" charset="-128"/>
                <a:ea typeface="游ゴシック" panose="020B0400000000000000" pitchFamily="50" charset="-128"/>
              </a:rPr>
              <a:t>,</a:t>
            </a:r>
            <a:r>
              <a:rPr lang="ja-JP" altLang="en-US" sz="1100" dirty="0">
                <a:latin typeface="游ゴシック" panose="020B0400000000000000" pitchFamily="50" charset="-128"/>
                <a:ea typeface="游ゴシック" panose="020B0400000000000000" pitchFamily="50" charset="-128"/>
              </a:rPr>
              <a:t>」は使用しないでください。</a:t>
            </a:r>
          </a:p>
          <a:p>
            <a:pPr marL="0" indent="0">
              <a:buNone/>
            </a:pPr>
            <a:r>
              <a:rPr lang="ja-JP" altLang="en-US" sz="1100" dirty="0">
                <a:latin typeface="游ゴシック" panose="020B0400000000000000" pitchFamily="50" charset="-128"/>
                <a:ea typeface="游ゴシック" panose="020B0400000000000000" pitchFamily="50" charset="-128"/>
              </a:rPr>
              <a:t>・数値文字参照や文字実体参照での記述は禁止です。</a:t>
            </a:r>
          </a:p>
          <a:p>
            <a:pPr marL="0" indent="0">
              <a:buNone/>
            </a:pPr>
            <a:r>
              <a:rPr lang="ja-JP" altLang="en-US" sz="1100" dirty="0">
                <a:latin typeface="游ゴシック" panose="020B0400000000000000" pitchFamily="50" charset="-128"/>
                <a:ea typeface="游ゴシック" panose="020B0400000000000000" pitchFamily="50" charset="-128"/>
              </a:rPr>
              <a:t> 例）「</a:t>
            </a:r>
            <a:r>
              <a:rPr lang="en-US" altLang="ja-JP" sz="1100" dirty="0">
                <a:latin typeface="游ゴシック" panose="020B0400000000000000" pitchFamily="50" charset="-128"/>
                <a:ea typeface="游ゴシック" panose="020B0400000000000000" pitchFamily="50" charset="-128"/>
              </a:rPr>
              <a:t>&amp;#34;</a:t>
            </a:r>
            <a:r>
              <a:rPr lang="ja-JP" altLang="en-US" sz="1100" dirty="0">
                <a:latin typeface="游ゴシック" panose="020B0400000000000000" pitchFamily="50" charset="-128"/>
                <a:ea typeface="游ゴシック" panose="020B0400000000000000" pitchFamily="50" charset="-128"/>
              </a:rPr>
              <a:t>」、「</a:t>
            </a:r>
            <a:r>
              <a:rPr lang="en-US" altLang="ja-JP" sz="1100" dirty="0">
                <a:latin typeface="游ゴシック" panose="020B0400000000000000" pitchFamily="50" charset="-128"/>
                <a:ea typeface="游ゴシック" panose="020B0400000000000000" pitchFamily="50" charset="-128"/>
              </a:rPr>
              <a:t>&amp;lt;</a:t>
            </a:r>
            <a:r>
              <a:rPr lang="ja-JP" altLang="en-US" sz="1100" dirty="0">
                <a:latin typeface="游ゴシック" panose="020B0400000000000000" pitchFamily="50" charset="-128"/>
                <a:ea typeface="游ゴシック" panose="020B0400000000000000" pitchFamily="50" charset="-128"/>
              </a:rPr>
              <a:t>」、「</a:t>
            </a:r>
            <a:r>
              <a:rPr lang="en-US" altLang="ja-JP" sz="1100" dirty="0">
                <a:latin typeface="游ゴシック" panose="020B0400000000000000" pitchFamily="50" charset="-128"/>
                <a:ea typeface="游ゴシック" panose="020B0400000000000000" pitchFamily="50" charset="-128"/>
              </a:rPr>
              <a:t>&amp;gt;</a:t>
            </a:r>
            <a:r>
              <a:rPr lang="ja-JP" altLang="en-US" sz="1100" dirty="0">
                <a:latin typeface="游ゴシック" panose="020B0400000000000000" pitchFamily="50" charset="-128"/>
                <a:ea typeface="游ゴシック" panose="020B0400000000000000" pitchFamily="50" charset="-128"/>
              </a:rPr>
              <a:t>」、原稿文字としての半角「</a:t>
            </a:r>
            <a:r>
              <a:rPr lang="en-US" altLang="ja-JP" sz="1100" dirty="0">
                <a:latin typeface="游ゴシック" panose="020B0400000000000000" pitchFamily="50" charset="-128"/>
                <a:ea typeface="游ゴシック" panose="020B0400000000000000" pitchFamily="50" charset="-128"/>
              </a:rPr>
              <a:t>&lt;</a:t>
            </a:r>
            <a:r>
              <a:rPr lang="ja-JP" altLang="en-US" sz="1100" dirty="0">
                <a:latin typeface="游ゴシック" panose="020B0400000000000000" pitchFamily="50" charset="-128"/>
                <a:ea typeface="游ゴシック" panose="020B0400000000000000" pitchFamily="50" charset="-128"/>
              </a:rPr>
              <a:t>」「</a:t>
            </a:r>
            <a:r>
              <a:rPr lang="en-US" altLang="ja-JP" sz="1100" dirty="0">
                <a:latin typeface="游ゴシック" panose="020B0400000000000000" pitchFamily="50" charset="-128"/>
                <a:ea typeface="游ゴシック" panose="020B0400000000000000" pitchFamily="50" charset="-128"/>
              </a:rPr>
              <a:t>&gt;</a:t>
            </a:r>
            <a:r>
              <a:rPr lang="ja-JP" altLang="en-US" sz="1100" dirty="0">
                <a:latin typeface="游ゴシック" panose="020B0400000000000000" pitchFamily="50" charset="-128"/>
                <a:ea typeface="游ゴシック" panose="020B0400000000000000" pitchFamily="50" charset="-128"/>
              </a:rPr>
              <a:t>」など</a:t>
            </a:r>
          </a:p>
          <a:p>
            <a:pPr marL="0" indent="0">
              <a:buNone/>
            </a:pPr>
            <a:r>
              <a:rPr lang="ja-JP" altLang="en-US" sz="1100" dirty="0">
                <a:latin typeface="游ゴシック" panose="020B0400000000000000" pitchFamily="50" charset="-128"/>
                <a:ea typeface="游ゴシック" panose="020B0400000000000000" pitchFamily="50" charset="-128"/>
              </a:rPr>
              <a:t>・丸囲み文字など環境依存文字の利用は禁止です。</a:t>
            </a:r>
          </a:p>
          <a:p>
            <a:pPr marL="0" indent="0">
              <a:buNone/>
            </a:pPr>
            <a:r>
              <a:rPr lang="ja-JP" altLang="en-US" sz="1100" dirty="0">
                <a:latin typeface="游ゴシック" panose="020B0400000000000000" pitchFamily="50" charset="-128"/>
                <a:ea typeface="游ゴシック" panose="020B0400000000000000" pitchFamily="50" charset="-128"/>
              </a:rPr>
              <a:t> 例）①　→　「</a:t>
            </a:r>
            <a:r>
              <a:rPr lang="en-US" altLang="ja-JP" sz="1100" dirty="0">
                <a:latin typeface="游ゴシック" panose="020B0400000000000000" pitchFamily="50" charset="-128"/>
                <a:ea typeface="游ゴシック" panose="020B0400000000000000" pitchFamily="50" charset="-128"/>
              </a:rPr>
              <a:t>1</a:t>
            </a:r>
            <a:r>
              <a:rPr lang="ja-JP" altLang="en-US" sz="1100" dirty="0">
                <a:latin typeface="游ゴシック" panose="020B0400000000000000" pitchFamily="50" charset="-128"/>
                <a:ea typeface="游ゴシック" panose="020B0400000000000000" pitchFamily="50" charset="-128"/>
              </a:rPr>
              <a:t>」、「</a:t>
            </a:r>
            <a:r>
              <a:rPr lang="en-US" altLang="ja-JP" sz="1100" dirty="0">
                <a:latin typeface="游ゴシック" panose="020B0400000000000000" pitchFamily="50" charset="-128"/>
                <a:ea typeface="游ゴシック" panose="020B0400000000000000" pitchFamily="50" charset="-128"/>
              </a:rPr>
              <a:t>1.</a:t>
            </a:r>
            <a:r>
              <a:rPr lang="ja-JP" altLang="en-US" sz="1100" dirty="0">
                <a:latin typeface="游ゴシック" panose="020B0400000000000000" pitchFamily="50" charset="-128"/>
                <a:ea typeface="游ゴシック" panose="020B0400000000000000" pitchFamily="50" charset="-128"/>
              </a:rPr>
              <a:t>」、「（</a:t>
            </a:r>
            <a:r>
              <a:rPr lang="en-US" altLang="ja-JP" sz="1100" dirty="0">
                <a:latin typeface="游ゴシック" panose="020B0400000000000000" pitchFamily="50" charset="-128"/>
                <a:ea typeface="游ゴシック" panose="020B0400000000000000" pitchFamily="50" charset="-128"/>
              </a:rPr>
              <a:t>1</a:t>
            </a:r>
            <a:r>
              <a:rPr lang="ja-JP" altLang="en-US" sz="1100" dirty="0">
                <a:latin typeface="游ゴシック" panose="020B0400000000000000" pitchFamily="50" charset="-128"/>
                <a:ea typeface="游ゴシック" panose="020B0400000000000000" pitchFamily="50" charset="-128"/>
              </a:rPr>
              <a:t>）」のいずれかに変更する。</a:t>
            </a:r>
          </a:p>
          <a:p>
            <a:pPr marL="0" indent="0">
              <a:buNone/>
            </a:pPr>
            <a:r>
              <a:rPr lang="ja-JP" altLang="en-US" sz="1100" dirty="0">
                <a:latin typeface="游ゴシック" panose="020B0400000000000000" pitchFamily="50" charset="-128"/>
                <a:ea typeface="游ゴシック" panose="020B0400000000000000" pitchFamily="50" charset="-128"/>
              </a:rPr>
              <a:t>   コピーライトの</a:t>
            </a:r>
            <a:r>
              <a:rPr lang="en-US" altLang="ja-JP" sz="1100" dirty="0">
                <a:latin typeface="游ゴシック" panose="020B0400000000000000" pitchFamily="50" charset="-128"/>
                <a:ea typeface="游ゴシック" panose="020B0400000000000000" pitchFamily="50" charset="-128"/>
              </a:rPr>
              <a:t>©</a:t>
            </a:r>
            <a:r>
              <a:rPr lang="ja-JP" altLang="en-US" sz="1100" dirty="0">
                <a:latin typeface="游ゴシック" panose="020B0400000000000000" pitchFamily="50" charset="-128"/>
                <a:ea typeface="游ゴシック" panose="020B0400000000000000" pitchFamily="50" charset="-128"/>
              </a:rPr>
              <a:t>　→　「（</a:t>
            </a:r>
            <a:r>
              <a:rPr lang="en-US" altLang="ja-JP" sz="1100" dirty="0">
                <a:latin typeface="游ゴシック" panose="020B0400000000000000" pitchFamily="50" charset="-128"/>
                <a:ea typeface="游ゴシック" panose="020B0400000000000000" pitchFamily="50" charset="-128"/>
              </a:rPr>
              <a:t>C</a:t>
            </a:r>
            <a:r>
              <a:rPr lang="ja-JP" altLang="en-US" sz="1100" dirty="0">
                <a:latin typeface="游ゴシック" panose="020B0400000000000000" pitchFamily="50" charset="-128"/>
                <a:ea typeface="游ゴシック" panose="020B0400000000000000" pitchFamily="50" charset="-128"/>
              </a:rPr>
              <a:t>）」と文字にする。</a:t>
            </a:r>
          </a:p>
          <a:p>
            <a:pPr marL="0" indent="0">
              <a:buNone/>
            </a:pPr>
            <a:r>
              <a:rPr lang="ja-JP" altLang="en-US" sz="1100" dirty="0">
                <a:latin typeface="游ゴシック" panose="020B0400000000000000" pitchFamily="50" charset="-128"/>
                <a:ea typeface="游ゴシック" panose="020B0400000000000000" pitchFamily="50" charset="-128"/>
              </a:rPr>
              <a:t>   登録商標の</a:t>
            </a:r>
            <a:r>
              <a:rPr lang="en-US" altLang="ja-JP" sz="1100" dirty="0">
                <a:latin typeface="游ゴシック" panose="020B0400000000000000" pitchFamily="50" charset="-128"/>
                <a:ea typeface="游ゴシック" panose="020B0400000000000000" pitchFamily="50" charset="-128"/>
              </a:rPr>
              <a:t>R</a:t>
            </a:r>
            <a:r>
              <a:rPr lang="ja-JP" altLang="en-US" sz="1100" dirty="0">
                <a:latin typeface="游ゴシック" panose="020B0400000000000000" pitchFamily="50" charset="-128"/>
                <a:ea typeface="游ゴシック" panose="020B0400000000000000" pitchFamily="50" charset="-128"/>
              </a:rPr>
              <a:t>マーク</a:t>
            </a:r>
            <a:r>
              <a:rPr lang="en-US" altLang="ja-JP" sz="1100" dirty="0">
                <a:latin typeface="游ゴシック" panose="020B0400000000000000" pitchFamily="50" charset="-128"/>
                <a:ea typeface="游ゴシック" panose="020B0400000000000000" pitchFamily="50" charset="-128"/>
              </a:rPr>
              <a:t>®</a:t>
            </a:r>
            <a:r>
              <a:rPr lang="ja-JP" altLang="en-US" sz="1100" dirty="0">
                <a:latin typeface="游ゴシック" panose="020B0400000000000000" pitchFamily="50" charset="-128"/>
                <a:ea typeface="游ゴシック" panose="020B0400000000000000" pitchFamily="50" charset="-128"/>
              </a:rPr>
              <a:t>　→　「（</a:t>
            </a:r>
            <a:r>
              <a:rPr lang="en-US" altLang="ja-JP" sz="1100" dirty="0">
                <a:latin typeface="游ゴシック" panose="020B0400000000000000" pitchFamily="50" charset="-128"/>
                <a:ea typeface="游ゴシック" panose="020B0400000000000000" pitchFamily="50" charset="-128"/>
              </a:rPr>
              <a:t>R</a:t>
            </a:r>
            <a:r>
              <a:rPr lang="ja-JP" altLang="en-US" sz="1100" dirty="0">
                <a:latin typeface="游ゴシック" panose="020B0400000000000000" pitchFamily="50" charset="-128"/>
                <a:ea typeface="游ゴシック" panose="020B0400000000000000" pitchFamily="50" charset="-128"/>
              </a:rPr>
              <a:t>）」と文字にする（記事本文内で初出のみ記載）。</a:t>
            </a:r>
          </a:p>
          <a:p>
            <a:pPr marL="0" indent="0">
              <a:buNone/>
            </a:pPr>
            <a:r>
              <a:rPr lang="ja-JP" altLang="en-US" sz="1100" dirty="0">
                <a:latin typeface="游ゴシック" panose="020B0400000000000000" pitchFamily="50" charset="-128"/>
                <a:ea typeface="游ゴシック" panose="020B0400000000000000" pitchFamily="50" charset="-128"/>
              </a:rPr>
              <a:t>   商標記号の</a:t>
            </a:r>
            <a:r>
              <a:rPr lang="en-US" altLang="ja-JP" sz="1100" dirty="0">
                <a:latin typeface="游ゴシック" panose="020B0400000000000000" pitchFamily="50" charset="-128"/>
                <a:ea typeface="游ゴシック" panose="020B0400000000000000" pitchFamily="50" charset="-128"/>
              </a:rPr>
              <a:t>TM</a:t>
            </a:r>
            <a:r>
              <a:rPr lang="ja-JP" altLang="en-US" sz="1100" dirty="0">
                <a:latin typeface="游ゴシック" panose="020B0400000000000000" pitchFamily="50" charset="-128"/>
                <a:ea typeface="游ゴシック" panose="020B0400000000000000" pitchFamily="50" charset="-128"/>
              </a:rPr>
              <a:t>マーク™　→　「（</a:t>
            </a:r>
            <a:r>
              <a:rPr lang="en-US" altLang="ja-JP" sz="1100" dirty="0">
                <a:latin typeface="游ゴシック" panose="020B0400000000000000" pitchFamily="50" charset="-128"/>
                <a:ea typeface="游ゴシック" panose="020B0400000000000000" pitchFamily="50" charset="-128"/>
              </a:rPr>
              <a:t>TM</a:t>
            </a:r>
            <a:r>
              <a:rPr lang="ja-JP" altLang="en-US" sz="1100" dirty="0">
                <a:latin typeface="游ゴシック" panose="020B0400000000000000" pitchFamily="50" charset="-128"/>
                <a:ea typeface="游ゴシック" panose="020B0400000000000000" pitchFamily="50" charset="-128"/>
              </a:rPr>
              <a:t>）」と文字にする（記事本文内で初出のみ記載）。 </a:t>
            </a:r>
            <a:endParaRPr lang="en-US" altLang="ja-JP" sz="1100" dirty="0">
              <a:latin typeface="游ゴシック" panose="020B0400000000000000" pitchFamily="50" charset="-128"/>
              <a:ea typeface="游ゴシック" panose="020B0400000000000000" pitchFamily="50" charset="-128"/>
            </a:endParaRPr>
          </a:p>
          <a:p>
            <a:pPr marL="0" indent="0">
              <a:buNone/>
            </a:pPr>
            <a:r>
              <a:rPr lang="ja-JP" altLang="en-US" sz="1100" dirty="0">
                <a:latin typeface="游ゴシック" panose="020B0400000000000000" pitchFamily="50" charset="-128"/>
                <a:ea typeface="游ゴシック" panose="020B0400000000000000" pitchFamily="50" charset="-128"/>
              </a:rPr>
              <a:t>・ローマ数字など環境依存文字は英文文字に変更してください。</a:t>
            </a:r>
          </a:p>
          <a:p>
            <a:pPr marL="0" indent="0">
              <a:buNone/>
            </a:pPr>
            <a:r>
              <a:rPr lang="ja-JP" altLang="en-US" sz="1100" dirty="0">
                <a:latin typeface="游ゴシック" panose="020B0400000000000000" pitchFamily="50" charset="-128"/>
                <a:ea typeface="游ゴシック" panose="020B0400000000000000" pitchFamily="50" charset="-128"/>
              </a:rPr>
              <a:t> 例）</a:t>
            </a:r>
            <a:r>
              <a:rPr lang="en-US" altLang="ja-JP" sz="1100" dirty="0">
                <a:latin typeface="游ゴシック" panose="020B0400000000000000" pitchFamily="50" charset="-128"/>
                <a:ea typeface="游ゴシック" panose="020B0400000000000000" pitchFamily="50" charset="-128"/>
              </a:rPr>
              <a:t>Ⅳ</a:t>
            </a:r>
            <a:r>
              <a:rPr lang="ja-JP" altLang="en-US" sz="1100" dirty="0">
                <a:latin typeface="游ゴシック" panose="020B0400000000000000" pitchFamily="50" charset="-128"/>
                <a:ea typeface="游ゴシック" panose="020B0400000000000000" pitchFamily="50" charset="-128"/>
              </a:rPr>
              <a:t>　→　英文の半角大文字「</a:t>
            </a:r>
            <a:r>
              <a:rPr lang="en-US" altLang="ja-JP" sz="1100" dirty="0">
                <a:latin typeface="游ゴシック" panose="020B0400000000000000" pitchFamily="50" charset="-128"/>
                <a:ea typeface="游ゴシック" panose="020B0400000000000000" pitchFamily="50" charset="-128"/>
              </a:rPr>
              <a:t>I</a:t>
            </a:r>
            <a:r>
              <a:rPr lang="ja-JP" altLang="en-US" sz="1100" dirty="0">
                <a:latin typeface="游ゴシック" panose="020B0400000000000000" pitchFamily="50" charset="-128"/>
                <a:ea typeface="游ゴシック" panose="020B0400000000000000" pitchFamily="50" charset="-128"/>
              </a:rPr>
              <a:t>」と半角大文字「</a:t>
            </a:r>
            <a:r>
              <a:rPr lang="en-US" altLang="ja-JP" sz="1100" dirty="0">
                <a:latin typeface="游ゴシック" panose="020B0400000000000000" pitchFamily="50" charset="-128"/>
                <a:ea typeface="游ゴシック" panose="020B0400000000000000" pitchFamily="50" charset="-128"/>
              </a:rPr>
              <a:t>V</a:t>
            </a:r>
            <a:r>
              <a:rPr lang="ja-JP" altLang="en-US" sz="1100" dirty="0">
                <a:latin typeface="游ゴシック" panose="020B0400000000000000" pitchFamily="50" charset="-128"/>
                <a:ea typeface="游ゴシック" panose="020B0400000000000000" pitchFamily="50" charset="-128"/>
              </a:rPr>
              <a:t>」で「</a:t>
            </a:r>
            <a:r>
              <a:rPr lang="en-US" altLang="ja-JP" sz="1100" dirty="0">
                <a:latin typeface="游ゴシック" panose="020B0400000000000000" pitchFamily="50" charset="-128"/>
                <a:ea typeface="游ゴシック" panose="020B0400000000000000" pitchFamily="50" charset="-128"/>
              </a:rPr>
              <a:t>IV</a:t>
            </a:r>
            <a:r>
              <a:rPr lang="ja-JP" altLang="en-US" sz="1100" dirty="0">
                <a:latin typeface="游ゴシック" panose="020B0400000000000000" pitchFamily="50" charset="-128"/>
                <a:ea typeface="游ゴシック" panose="020B0400000000000000" pitchFamily="50" charset="-128"/>
              </a:rPr>
              <a:t>」とする。</a:t>
            </a:r>
          </a:p>
          <a:p>
            <a:pPr marL="0" indent="0">
              <a:buNone/>
            </a:pPr>
            <a:r>
              <a:rPr lang="ja-JP" altLang="en-US" sz="1100" dirty="0">
                <a:latin typeface="游ゴシック" panose="020B0400000000000000" pitchFamily="50" charset="-128"/>
                <a:ea typeface="游ゴシック" panose="020B0400000000000000" pitchFamily="50" charset="-128"/>
              </a:rPr>
              <a:t>・</a:t>
            </a:r>
            <a:r>
              <a:rPr lang="en-US" altLang="ja-JP" sz="1100" dirty="0">
                <a:latin typeface="游ゴシック" panose="020B0400000000000000" pitchFamily="50" charset="-128"/>
                <a:ea typeface="游ゴシック" panose="020B0400000000000000" pitchFamily="50" charset="-128"/>
              </a:rPr>
              <a:t>Word</a:t>
            </a:r>
            <a:r>
              <a:rPr lang="ja-JP" altLang="en-US" sz="1100" dirty="0">
                <a:latin typeface="游ゴシック" panose="020B0400000000000000" pitchFamily="50" charset="-128"/>
                <a:ea typeface="游ゴシック" panose="020B0400000000000000" pitchFamily="50" charset="-128"/>
              </a:rPr>
              <a:t>などでの環境依存文字は通常文字に変更してください。</a:t>
            </a:r>
            <a:endParaRPr lang="en-US" altLang="ja-JP" sz="1100" dirty="0">
              <a:latin typeface="游ゴシック" panose="020B0400000000000000" pitchFamily="50" charset="-128"/>
              <a:ea typeface="游ゴシック" panose="020B0400000000000000" pitchFamily="50" charset="-128"/>
            </a:endParaRPr>
          </a:p>
          <a:p>
            <a:pPr marL="0" indent="0">
              <a:buNone/>
            </a:pPr>
            <a:r>
              <a:rPr lang="ja-JP" altLang="en-US" sz="1100" dirty="0">
                <a:latin typeface="游ゴシック" panose="020B0400000000000000" pitchFamily="50" charset="-128"/>
                <a:ea typeface="游ゴシック" panose="020B0400000000000000" pitchFamily="50" charset="-128"/>
              </a:rPr>
              <a:t>　また、上付き文字と下付き文字の利用は禁止です（</a:t>
            </a:r>
            <a:r>
              <a:rPr lang="en-US" altLang="ja-JP" sz="1100" dirty="0">
                <a:latin typeface="游ゴシック" panose="020B0400000000000000" pitchFamily="50" charset="-128"/>
                <a:ea typeface="游ゴシック" panose="020B0400000000000000" pitchFamily="50" charset="-128"/>
              </a:rPr>
              <a:t>HTML</a:t>
            </a:r>
            <a:r>
              <a:rPr lang="ja-JP" altLang="en-US" sz="1100" dirty="0">
                <a:latin typeface="游ゴシック" panose="020B0400000000000000" pitchFamily="50" charset="-128"/>
                <a:ea typeface="游ゴシック" panose="020B0400000000000000" pitchFamily="50" charset="-128"/>
              </a:rPr>
              <a:t>タグでの記述含む）。</a:t>
            </a:r>
          </a:p>
          <a:p>
            <a:pPr marL="0" indent="0">
              <a:buNone/>
            </a:pPr>
            <a:r>
              <a:rPr lang="ja-JP" altLang="en-US" sz="1100" dirty="0">
                <a:latin typeface="游ゴシック" panose="020B0400000000000000" pitchFamily="50" charset="-128"/>
                <a:ea typeface="游ゴシック" panose="020B0400000000000000" pitchFamily="50" charset="-128"/>
              </a:rPr>
              <a:t> 例）単位の㎡　→　「平方メートル」などに文字化する。</a:t>
            </a:r>
          </a:p>
          <a:p>
            <a:pPr marL="0" indent="0">
              <a:buNone/>
            </a:pPr>
            <a:r>
              <a:rPr lang="ja-JP" altLang="en-US" sz="1100" dirty="0">
                <a:latin typeface="游ゴシック" panose="020B0400000000000000" pitchFamily="50" charset="-128"/>
                <a:ea typeface="游ゴシック" panose="020B0400000000000000" pitchFamily="50" charset="-128"/>
              </a:rPr>
              <a:t>   ㎏や㎜（</a:t>
            </a:r>
            <a:r>
              <a:rPr lang="en-US" altLang="ja-JP" sz="1100" dirty="0">
                <a:latin typeface="游ゴシック" panose="020B0400000000000000" pitchFamily="50" charset="-128"/>
                <a:ea typeface="游ゴシック" panose="020B0400000000000000" pitchFamily="50" charset="-128"/>
              </a:rPr>
              <a:t>Word</a:t>
            </a:r>
            <a:r>
              <a:rPr lang="ja-JP" altLang="en-US" sz="1100" dirty="0">
                <a:latin typeface="游ゴシック" panose="020B0400000000000000" pitchFamily="50" charset="-128"/>
                <a:ea typeface="游ゴシック" panose="020B0400000000000000" pitchFamily="50" charset="-128"/>
              </a:rPr>
              <a:t>などで環境依存文字）など　→　英文字半角で「</a:t>
            </a:r>
            <a:r>
              <a:rPr lang="en-US" altLang="ja-JP" sz="1100" dirty="0">
                <a:latin typeface="游ゴシック" panose="020B0400000000000000" pitchFamily="50" charset="-128"/>
                <a:ea typeface="游ゴシック" panose="020B0400000000000000" pitchFamily="50" charset="-128"/>
              </a:rPr>
              <a:t>kg</a:t>
            </a:r>
            <a:r>
              <a:rPr lang="ja-JP" altLang="en-US" sz="1100" dirty="0">
                <a:latin typeface="游ゴシック" panose="020B0400000000000000" pitchFamily="50" charset="-128"/>
                <a:ea typeface="游ゴシック" panose="020B0400000000000000" pitchFamily="50" charset="-128"/>
              </a:rPr>
              <a:t>」や「</a:t>
            </a:r>
            <a:r>
              <a:rPr lang="en-US" altLang="ja-JP" sz="1100" dirty="0">
                <a:latin typeface="游ゴシック" panose="020B0400000000000000" pitchFamily="50" charset="-128"/>
                <a:ea typeface="游ゴシック" panose="020B0400000000000000" pitchFamily="50" charset="-128"/>
              </a:rPr>
              <a:t>mm</a:t>
            </a:r>
            <a:r>
              <a:rPr lang="ja-JP" altLang="en-US" sz="1100" dirty="0">
                <a:latin typeface="游ゴシック" panose="020B0400000000000000" pitchFamily="50" charset="-128"/>
                <a:ea typeface="游ゴシック" panose="020B0400000000000000" pitchFamily="50" charset="-128"/>
              </a:rPr>
              <a:t>」とする。</a:t>
            </a:r>
          </a:p>
          <a:p>
            <a:pPr marL="0" indent="0">
              <a:buNone/>
            </a:pPr>
            <a:r>
              <a:rPr lang="ja-JP" altLang="en-US" sz="1100" dirty="0">
                <a:latin typeface="游ゴシック" panose="020B0400000000000000" pitchFamily="50" charset="-128"/>
                <a:ea typeface="游ゴシック" panose="020B0400000000000000" pitchFamily="50" charset="-128"/>
              </a:rPr>
              <a:t>・そのほか単位記号を文字に変更してください。</a:t>
            </a:r>
          </a:p>
          <a:p>
            <a:pPr marL="0" indent="0">
              <a:buNone/>
            </a:pPr>
            <a:r>
              <a:rPr lang="ja-JP" altLang="en-US" sz="1100" dirty="0">
                <a:latin typeface="游ゴシック" panose="020B0400000000000000" pitchFamily="50" charset="-128"/>
                <a:ea typeface="游ゴシック" panose="020B0400000000000000" pitchFamily="50" charset="-128"/>
              </a:rPr>
              <a:t> 例）熱や体温などの</a:t>
            </a:r>
            <a:r>
              <a:rPr lang="en-US" altLang="ja-JP" sz="1100" dirty="0">
                <a:latin typeface="游ゴシック" panose="020B0400000000000000" pitchFamily="50" charset="-128"/>
                <a:ea typeface="游ゴシック" panose="020B0400000000000000" pitchFamily="50" charset="-128"/>
              </a:rPr>
              <a:t>38℃</a:t>
            </a:r>
            <a:r>
              <a:rPr lang="ja-JP" altLang="en-US" sz="1100" dirty="0">
                <a:latin typeface="游ゴシック" panose="020B0400000000000000" pitchFamily="50" charset="-128"/>
                <a:ea typeface="游ゴシック" panose="020B0400000000000000" pitchFamily="50" charset="-128"/>
              </a:rPr>
              <a:t>　→　</a:t>
            </a:r>
            <a:r>
              <a:rPr lang="en-US" altLang="ja-JP" sz="1100" dirty="0">
                <a:latin typeface="游ゴシック" panose="020B0400000000000000" pitchFamily="50" charset="-128"/>
                <a:ea typeface="游ゴシック" panose="020B0400000000000000" pitchFamily="50" charset="-128"/>
              </a:rPr>
              <a:t>38</a:t>
            </a:r>
            <a:r>
              <a:rPr lang="ja-JP" altLang="en-US" sz="1100" dirty="0">
                <a:latin typeface="游ゴシック" panose="020B0400000000000000" pitchFamily="50" charset="-128"/>
                <a:ea typeface="游ゴシック" panose="020B0400000000000000" pitchFamily="50" charset="-128"/>
              </a:rPr>
              <a:t>度</a:t>
            </a:r>
          </a:p>
          <a:p>
            <a:pPr marL="0" indent="0">
              <a:buNone/>
            </a:pPr>
            <a:r>
              <a:rPr lang="ja-JP" altLang="en-US" sz="1100" dirty="0">
                <a:latin typeface="游ゴシック" panose="020B0400000000000000" pitchFamily="50" charset="-128"/>
                <a:ea typeface="游ゴシック" panose="020B0400000000000000" pitchFamily="50" charset="-128"/>
              </a:rPr>
              <a:t>   カメラの視野角</a:t>
            </a:r>
            <a:r>
              <a:rPr lang="en-US" altLang="ja-JP" sz="1100" dirty="0">
                <a:latin typeface="游ゴシック" panose="020B0400000000000000" pitchFamily="50" charset="-128"/>
                <a:ea typeface="游ゴシック" panose="020B0400000000000000" pitchFamily="50" charset="-128"/>
              </a:rPr>
              <a:t>360°</a:t>
            </a:r>
            <a:r>
              <a:rPr lang="ja-JP" altLang="en-US" sz="1100" dirty="0">
                <a:latin typeface="游ゴシック" panose="020B0400000000000000" pitchFamily="50" charset="-128"/>
                <a:ea typeface="游ゴシック" panose="020B0400000000000000" pitchFamily="50" charset="-128"/>
              </a:rPr>
              <a:t>　→　</a:t>
            </a:r>
            <a:r>
              <a:rPr lang="en-US" altLang="ja-JP" sz="1100" dirty="0">
                <a:latin typeface="游ゴシック" panose="020B0400000000000000" pitchFamily="50" charset="-128"/>
                <a:ea typeface="游ゴシック" panose="020B0400000000000000" pitchFamily="50" charset="-128"/>
              </a:rPr>
              <a:t>360</a:t>
            </a:r>
            <a:r>
              <a:rPr lang="ja-JP" altLang="en-US" sz="1100" dirty="0">
                <a:latin typeface="游ゴシック" panose="020B0400000000000000" pitchFamily="50" charset="-128"/>
                <a:ea typeface="游ゴシック" panose="020B0400000000000000" pitchFamily="50" charset="-128"/>
              </a:rPr>
              <a:t>度</a:t>
            </a:r>
          </a:p>
          <a:p>
            <a:pPr marL="0" indent="0">
              <a:buNone/>
            </a:pPr>
            <a:r>
              <a:rPr lang="ja-JP" altLang="en-US" sz="1100" dirty="0">
                <a:latin typeface="游ゴシック" panose="020B0400000000000000" pitchFamily="50" charset="-128"/>
                <a:ea typeface="游ゴシック" panose="020B0400000000000000" pitchFamily="50" charset="-128"/>
              </a:rPr>
              <a:t>・＜写真／文＞の人名クレジット記載は原則禁止です。</a:t>
            </a:r>
          </a:p>
          <a:p>
            <a:pPr marL="0" indent="0">
              <a:buNone/>
            </a:pPr>
            <a:r>
              <a:rPr lang="ja-JP" altLang="en-US" sz="1100" dirty="0">
                <a:latin typeface="游ゴシック" panose="020B0400000000000000" pitchFamily="50" charset="-128"/>
                <a:ea typeface="游ゴシック" panose="020B0400000000000000" pitchFamily="50" charset="-128"/>
              </a:rPr>
              <a:t>　</a:t>
            </a:r>
            <a:endParaRPr lang="en-US" altLang="ja-JP" sz="1100" dirty="0">
              <a:latin typeface="游ゴシック" panose="020B0400000000000000" pitchFamily="50" charset="-128"/>
              <a:ea typeface="游ゴシック" panose="020B0400000000000000" pitchFamily="50" charset="-128"/>
            </a:endParaRPr>
          </a:p>
          <a:p>
            <a:pPr marL="0" indent="0">
              <a:buNone/>
            </a:pPr>
            <a:r>
              <a:rPr lang="en-US" altLang="ja-JP" sz="1100" dirty="0">
                <a:latin typeface="游ゴシック" panose="020B0400000000000000" pitchFamily="50" charset="-128"/>
                <a:ea typeface="游ゴシック" panose="020B0400000000000000" pitchFamily="50" charset="-128"/>
              </a:rPr>
              <a:t>※</a:t>
            </a:r>
            <a:r>
              <a:rPr lang="ja-JP" altLang="en-US" sz="1100" dirty="0">
                <a:latin typeface="游ゴシック" panose="020B0400000000000000" pitchFamily="50" charset="-128"/>
                <a:ea typeface="游ゴシック" panose="020B0400000000000000" pitchFamily="50" charset="-128"/>
              </a:rPr>
              <a:t>雑誌流用など紙媒体から原稿を流用する場合も、上記ルールに準じてください。</a:t>
            </a:r>
            <a:endParaRPr kumimoji="1" lang="ja-JP" altLang="en-US" sz="1100" dirty="0">
              <a:latin typeface="游ゴシック" panose="020B0400000000000000" pitchFamily="50" charset="-128"/>
              <a:ea typeface="游ゴシック" panose="020B0400000000000000" pitchFamily="50" charset="-128"/>
            </a:endParaRPr>
          </a:p>
        </p:txBody>
      </p:sp>
    </p:spTree>
    <p:extLst>
      <p:ext uri="{BB962C8B-B14F-4D97-AF65-F5344CB8AC3E}">
        <p14:creationId xmlns:p14="http://schemas.microsoft.com/office/powerpoint/2010/main" val="152516551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正方形/長方形 7">
            <a:extLst>
              <a:ext uri="{FF2B5EF4-FFF2-40B4-BE49-F238E27FC236}">
                <a16:creationId xmlns:a16="http://schemas.microsoft.com/office/drawing/2014/main" id="{5FC0B054-95FA-4073-AEE9-38E979F457EE}"/>
              </a:ext>
            </a:extLst>
          </p:cNvPr>
          <p:cNvSpPr/>
          <p:nvPr/>
        </p:nvSpPr>
        <p:spPr>
          <a:xfrm>
            <a:off x="609600" y="0"/>
            <a:ext cx="85344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タイトル 6">
            <a:extLst>
              <a:ext uri="{FF2B5EF4-FFF2-40B4-BE49-F238E27FC236}">
                <a16:creationId xmlns:a16="http://schemas.microsoft.com/office/drawing/2014/main" id="{CC0C1541-7417-4C57-B1B9-33BC7CFD064A}"/>
              </a:ext>
            </a:extLst>
          </p:cNvPr>
          <p:cNvSpPr>
            <a:spLocks noGrp="1"/>
          </p:cNvSpPr>
          <p:nvPr>
            <p:ph type="title"/>
          </p:nvPr>
        </p:nvSpPr>
        <p:spPr>
          <a:xfrm>
            <a:off x="825826" y="255364"/>
            <a:ext cx="6707088" cy="528407"/>
          </a:xfrm>
        </p:spPr>
        <p:txBody>
          <a:bodyPr>
            <a:normAutofit/>
          </a:bodyPr>
          <a:lstStyle/>
          <a:p>
            <a:r>
              <a:rPr lang="en-US" altLang="ja-JP" sz="2400" b="1" dirty="0">
                <a:latin typeface="游ゴシック" panose="020B0400000000000000" pitchFamily="50" charset="-128"/>
                <a:ea typeface="游ゴシック" panose="020B0400000000000000" pitchFamily="50" charset="-128"/>
              </a:rPr>
              <a:t>4.</a:t>
            </a:r>
            <a:r>
              <a:rPr lang="ja-JP" altLang="en-US" sz="2400" b="1">
                <a:latin typeface="游ゴシック" panose="020B0400000000000000" pitchFamily="50" charset="-128"/>
                <a:ea typeface="游ゴシック" panose="020B0400000000000000" pitchFamily="50" charset="-128"/>
              </a:rPr>
              <a:t> 注意事項</a:t>
            </a:r>
          </a:p>
        </p:txBody>
      </p:sp>
      <p:cxnSp>
        <p:nvCxnSpPr>
          <p:cNvPr id="9" name="直線コネクタ 8">
            <a:extLst>
              <a:ext uri="{FF2B5EF4-FFF2-40B4-BE49-F238E27FC236}">
                <a16:creationId xmlns:a16="http://schemas.microsoft.com/office/drawing/2014/main" id="{62FA6055-BFCD-4350-91F2-F8ACE5A8399A}"/>
              </a:ext>
            </a:extLst>
          </p:cNvPr>
          <p:cNvCxnSpPr>
            <a:cxnSpLocks/>
          </p:cNvCxnSpPr>
          <p:nvPr/>
        </p:nvCxnSpPr>
        <p:spPr>
          <a:xfrm>
            <a:off x="10371978" y="1423994"/>
            <a:ext cx="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91A7DBA9-A344-4587-918A-83A301B2EA94}"/>
              </a:ext>
            </a:extLst>
          </p:cNvPr>
          <p:cNvCxnSpPr/>
          <p:nvPr/>
        </p:nvCxnSpPr>
        <p:spPr>
          <a:xfrm>
            <a:off x="839078" y="770519"/>
            <a:ext cx="8066383" cy="0"/>
          </a:xfrm>
          <a:prstGeom prst="line">
            <a:avLst/>
          </a:prstGeom>
          <a:ln w="19050">
            <a:solidFill>
              <a:srgbClr val="01C4D9"/>
            </a:solidFill>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C923667B-3B59-4FD8-8D7A-2CFE5AD76CC0}"/>
              </a:ext>
            </a:extLst>
          </p:cNvPr>
          <p:cNvCxnSpPr/>
          <p:nvPr/>
        </p:nvCxnSpPr>
        <p:spPr>
          <a:xfrm>
            <a:off x="839078" y="726028"/>
            <a:ext cx="8066383" cy="0"/>
          </a:xfrm>
          <a:prstGeom prst="line">
            <a:avLst/>
          </a:prstGeom>
          <a:ln w="19050">
            <a:solidFill>
              <a:srgbClr val="B8B6C3"/>
            </a:solidFill>
          </a:ln>
        </p:spPr>
        <p:style>
          <a:lnRef idx="1">
            <a:schemeClr val="accent1"/>
          </a:lnRef>
          <a:fillRef idx="0">
            <a:schemeClr val="accent1"/>
          </a:fillRef>
          <a:effectRef idx="0">
            <a:schemeClr val="accent1"/>
          </a:effectRef>
          <a:fontRef idx="minor">
            <a:schemeClr val="tx1"/>
          </a:fontRef>
        </p:style>
      </p:cxnSp>
      <p:cxnSp>
        <p:nvCxnSpPr>
          <p:cNvPr id="26" name="直線コネクタ 25">
            <a:extLst>
              <a:ext uri="{FF2B5EF4-FFF2-40B4-BE49-F238E27FC236}">
                <a16:creationId xmlns:a16="http://schemas.microsoft.com/office/drawing/2014/main" id="{586BDB9F-DEDD-4406-8130-A981D91FEC8F}"/>
              </a:ext>
            </a:extLst>
          </p:cNvPr>
          <p:cNvCxnSpPr/>
          <p:nvPr/>
        </p:nvCxnSpPr>
        <p:spPr>
          <a:xfrm>
            <a:off x="839078" y="800461"/>
            <a:ext cx="8066383" cy="0"/>
          </a:xfrm>
          <a:prstGeom prst="line">
            <a:avLst/>
          </a:prstGeom>
          <a:ln w="19050">
            <a:solidFill>
              <a:srgbClr val="00A7C9"/>
            </a:solidFill>
          </a:ln>
        </p:spPr>
        <p:style>
          <a:lnRef idx="1">
            <a:schemeClr val="accent1"/>
          </a:lnRef>
          <a:fillRef idx="0">
            <a:schemeClr val="accent1"/>
          </a:fillRef>
          <a:effectRef idx="0">
            <a:schemeClr val="accent1"/>
          </a:effectRef>
          <a:fontRef idx="minor">
            <a:schemeClr val="tx1"/>
          </a:fontRef>
        </p:style>
      </p:cxnSp>
      <p:sp>
        <p:nvSpPr>
          <p:cNvPr id="10" name="四角形: 角を丸くする 9">
            <a:extLst>
              <a:ext uri="{FF2B5EF4-FFF2-40B4-BE49-F238E27FC236}">
                <a16:creationId xmlns:a16="http://schemas.microsoft.com/office/drawing/2014/main" id="{C752C249-C669-4BF9-8229-F256C62AC0C0}"/>
              </a:ext>
            </a:extLst>
          </p:cNvPr>
          <p:cNvSpPr/>
          <p:nvPr/>
        </p:nvSpPr>
        <p:spPr>
          <a:xfrm>
            <a:off x="825826" y="1003483"/>
            <a:ext cx="8079635" cy="5378263"/>
          </a:xfrm>
          <a:prstGeom prst="roundRect">
            <a:avLst>
              <a:gd name="adj" fmla="val 0"/>
            </a:avLst>
          </a:prstGeom>
          <a:no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400" dirty="0">
                <a:solidFill>
                  <a:schemeClr val="tx1"/>
                </a:solidFill>
                <a:latin typeface="游ゴシック" panose="020B0400000000000000" pitchFamily="50" charset="-128"/>
                <a:ea typeface="游ゴシック" panose="020B0400000000000000" pitchFamily="50" charset="-128"/>
              </a:rPr>
              <a:t>・</a:t>
            </a:r>
            <a:r>
              <a:rPr kumimoji="1" lang="ja-JP" altLang="en-US" sz="1400" b="1" dirty="0">
                <a:solidFill>
                  <a:srgbClr val="FF0000"/>
                </a:solidFill>
                <a:latin typeface="游ゴシック" panose="020B0400000000000000" pitchFamily="50" charset="-128"/>
                <a:ea typeface="游ゴシック" panose="020B0400000000000000" pitchFamily="50" charset="-128"/>
              </a:rPr>
              <a:t>スケジュール厳守</a:t>
            </a:r>
            <a:r>
              <a:rPr kumimoji="1" lang="ja-JP" altLang="en-US" sz="1400" dirty="0">
                <a:solidFill>
                  <a:schemeClr val="tx1"/>
                </a:solidFill>
                <a:latin typeface="游ゴシック" panose="020B0400000000000000" pitchFamily="50" charset="-128"/>
                <a:ea typeface="游ゴシック" panose="020B0400000000000000" pitchFamily="50" charset="-128"/>
              </a:rPr>
              <a:t>でお願いいたします。</a:t>
            </a:r>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r>
              <a:rPr kumimoji="1" lang="ja-JP" altLang="en-US" sz="1400" dirty="0">
                <a:solidFill>
                  <a:schemeClr val="tx1"/>
                </a:solidFill>
                <a:latin typeface="游ゴシック" panose="020B0400000000000000" pitchFamily="50" charset="-128"/>
                <a:ea typeface="游ゴシック" panose="020B0400000000000000" pitchFamily="50" charset="-128"/>
              </a:rPr>
              <a:t>　入稿等が遅れた場合、掲載日を延期させていただく可能性がございます。</a:t>
            </a:r>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r>
              <a:rPr kumimoji="1" lang="ja-JP" altLang="en-US" sz="1400" dirty="0">
                <a:solidFill>
                  <a:schemeClr val="tx1"/>
                </a:solidFill>
                <a:latin typeface="游ゴシック" panose="020B0400000000000000" pitchFamily="50" charset="-128"/>
                <a:ea typeface="游ゴシック" panose="020B0400000000000000" pitchFamily="50" charset="-128"/>
              </a:rPr>
              <a:t>　スケジュールが押しそうな場合は、できる限り早くご相談ください。</a:t>
            </a:r>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r>
              <a:rPr kumimoji="1" lang="ja-JP" altLang="en-US" sz="1400" dirty="0">
                <a:solidFill>
                  <a:schemeClr val="tx1"/>
                </a:solidFill>
                <a:latin typeface="游ゴシック" panose="020B0400000000000000" pitchFamily="50" charset="-128"/>
                <a:ea typeface="游ゴシック" panose="020B0400000000000000" pitchFamily="50" charset="-128"/>
              </a:rPr>
              <a:t>　ただし、スムーズに作業が進んだ場合は前倒しして作業を進めていきます。</a:t>
            </a:r>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r>
              <a:rPr kumimoji="1" lang="ja-JP" altLang="en-US" sz="1400" dirty="0">
                <a:solidFill>
                  <a:schemeClr val="tx1"/>
                </a:solidFill>
                <a:latin typeface="游ゴシック" panose="020B0400000000000000" pitchFamily="50" charset="-128"/>
                <a:ea typeface="游ゴシック" panose="020B0400000000000000" pitchFamily="50" charset="-128"/>
              </a:rPr>
              <a:t>・ご入稿の際、</a:t>
            </a:r>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r>
              <a:rPr kumimoji="1" lang="ja-JP" altLang="en-US" sz="1400" dirty="0">
                <a:solidFill>
                  <a:schemeClr val="tx1"/>
                </a:solidFill>
                <a:latin typeface="游ゴシック" panose="020B0400000000000000" pitchFamily="50" charset="-128"/>
                <a:ea typeface="游ゴシック" panose="020B0400000000000000" pitchFamily="50" charset="-128"/>
              </a:rPr>
              <a:t>　　①テキスト原稿（</a:t>
            </a:r>
            <a:r>
              <a:rPr kumimoji="1" lang="en-US" altLang="ja-JP" sz="1400" dirty="0">
                <a:solidFill>
                  <a:schemeClr val="tx1"/>
                </a:solidFill>
                <a:latin typeface="游ゴシック" panose="020B0400000000000000" pitchFamily="50" charset="-128"/>
                <a:ea typeface="游ゴシック" panose="020B0400000000000000" pitchFamily="50" charset="-128"/>
              </a:rPr>
              <a:t>word</a:t>
            </a:r>
            <a:r>
              <a:rPr kumimoji="1" lang="ja-JP" altLang="en-US" sz="1400" dirty="0">
                <a:solidFill>
                  <a:schemeClr val="tx1"/>
                </a:solidFill>
                <a:latin typeface="游ゴシック" panose="020B0400000000000000" pitchFamily="50" charset="-128"/>
                <a:ea typeface="游ゴシック" panose="020B0400000000000000" pitchFamily="50" charset="-128"/>
              </a:rPr>
              <a:t>）と指示書　</a:t>
            </a:r>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r>
              <a:rPr kumimoji="1" lang="ja-JP" altLang="en-US" sz="1400" dirty="0">
                <a:solidFill>
                  <a:schemeClr val="tx1"/>
                </a:solidFill>
                <a:latin typeface="游ゴシック" panose="020B0400000000000000" pitchFamily="50" charset="-128"/>
                <a:ea typeface="游ゴシック" panose="020B0400000000000000" pitchFamily="50" charset="-128"/>
              </a:rPr>
              <a:t>　　②画像データ（代表画像、仕掛け画像）</a:t>
            </a:r>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r>
              <a:rPr kumimoji="1" lang="ja-JP" altLang="en-US" sz="1400" dirty="0">
                <a:solidFill>
                  <a:schemeClr val="tx1"/>
                </a:solidFill>
                <a:latin typeface="游ゴシック" panose="020B0400000000000000" pitchFamily="50" charset="-128"/>
                <a:ea typeface="游ゴシック" panose="020B0400000000000000" pitchFamily="50" charset="-128"/>
              </a:rPr>
              <a:t>　　③クリックカウント対照表</a:t>
            </a:r>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r>
              <a:rPr kumimoji="1" lang="ja-JP" altLang="en-US" sz="1400" dirty="0">
                <a:solidFill>
                  <a:schemeClr val="tx1"/>
                </a:solidFill>
                <a:latin typeface="游ゴシック" panose="020B0400000000000000" pitchFamily="50" charset="-128"/>
                <a:ea typeface="游ゴシック" panose="020B0400000000000000" pitchFamily="50" charset="-128"/>
              </a:rPr>
              <a:t>　　④タイアップ管理番号（</a:t>
            </a:r>
            <a:r>
              <a:rPr kumimoji="1" lang="en-US" altLang="ja-JP" sz="1400" dirty="0">
                <a:solidFill>
                  <a:schemeClr val="tx1"/>
                </a:solidFill>
                <a:latin typeface="游ゴシック" panose="020B0400000000000000" pitchFamily="50" charset="-128"/>
                <a:ea typeface="游ゴシック" panose="020B0400000000000000" pitchFamily="50" charset="-128"/>
              </a:rPr>
              <a:t>SF</a:t>
            </a:r>
            <a:r>
              <a:rPr kumimoji="1" lang="ja-JP" altLang="en-US" sz="1400" dirty="0">
                <a:solidFill>
                  <a:schemeClr val="tx1"/>
                </a:solidFill>
                <a:latin typeface="游ゴシック" panose="020B0400000000000000" pitchFamily="50" charset="-128"/>
                <a:ea typeface="游ゴシック" panose="020B0400000000000000" pitchFamily="50" charset="-128"/>
              </a:rPr>
              <a:t>番号）</a:t>
            </a:r>
          </a:p>
          <a:p>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r>
              <a:rPr kumimoji="1" lang="ja-JP" altLang="en-US" sz="1400" dirty="0">
                <a:solidFill>
                  <a:schemeClr val="tx1"/>
                </a:solidFill>
                <a:latin typeface="游ゴシック" panose="020B0400000000000000" pitchFamily="50" charset="-128"/>
                <a:ea typeface="游ゴシック" panose="020B0400000000000000" pitchFamily="50" charset="-128"/>
              </a:rPr>
              <a:t>　の４点を合わせてお送りください。</a:t>
            </a:r>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r>
              <a:rPr kumimoji="1" lang="ja-JP" altLang="en-US" sz="1400" dirty="0">
                <a:solidFill>
                  <a:schemeClr val="tx1"/>
                </a:solidFill>
                <a:latin typeface="游ゴシック" panose="020B0400000000000000" pitchFamily="50" charset="-128"/>
                <a:ea typeface="游ゴシック" panose="020B0400000000000000" pitchFamily="50" charset="-128"/>
              </a:rPr>
              <a:t>　なお、テキスト原稿は校了原稿でご入稿ください。</a:t>
            </a:r>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r>
              <a:rPr kumimoji="1" lang="ja-JP" altLang="en-US" sz="1400" dirty="0">
                <a:solidFill>
                  <a:schemeClr val="tx1"/>
                </a:solidFill>
                <a:latin typeface="游ゴシック" panose="020B0400000000000000" pitchFamily="50" charset="-128"/>
                <a:ea typeface="游ゴシック" panose="020B0400000000000000" pitchFamily="50" charset="-128"/>
              </a:rPr>
              <a:t>・タグの設置は不可です。</a:t>
            </a:r>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endParaRPr kumimoji="1" lang="en-US" altLang="ja-JP" sz="1400" dirty="0">
              <a:solidFill>
                <a:schemeClr val="tx1"/>
              </a:solidFill>
              <a:latin typeface="游ゴシック" panose="020B0400000000000000" pitchFamily="50" charset="-128"/>
              <a:ea typeface="游ゴシック" panose="020B0400000000000000" pitchFamily="50" charset="-128"/>
            </a:endParaRPr>
          </a:p>
          <a:p>
            <a:endParaRPr kumimoji="1" lang="en-US" altLang="ja-JP" sz="1400" dirty="0">
              <a:solidFill>
                <a:schemeClr val="tx1"/>
              </a:solidFill>
              <a:latin typeface="游ゴシック" panose="020B0400000000000000" pitchFamily="50" charset="-128"/>
              <a:ea typeface="游ゴシック" panose="020B0400000000000000" pitchFamily="50" charset="-128"/>
            </a:endParaRPr>
          </a:p>
        </p:txBody>
      </p:sp>
      <p:sp>
        <p:nvSpPr>
          <p:cNvPr id="2" name="スライド番号プレースホルダー 1">
            <a:extLst>
              <a:ext uri="{FF2B5EF4-FFF2-40B4-BE49-F238E27FC236}">
                <a16:creationId xmlns:a16="http://schemas.microsoft.com/office/drawing/2014/main" id="{32440893-4C43-44AF-9777-CEB874DFC4EA}"/>
              </a:ext>
            </a:extLst>
          </p:cNvPr>
          <p:cNvSpPr>
            <a:spLocks noGrp="1"/>
          </p:cNvSpPr>
          <p:nvPr>
            <p:ph type="sldNum" sz="quarter" idx="12"/>
          </p:nvPr>
        </p:nvSpPr>
        <p:spPr/>
        <p:txBody>
          <a:bodyPr/>
          <a:lstStyle/>
          <a:p>
            <a:fld id="{F44BBF4E-D3A2-4DCA-9F57-CC6AF0EC048B}" type="slidenum">
              <a:rPr lang="en-US" smtClean="0"/>
              <a:t>45</a:t>
            </a:fld>
            <a:endParaRPr lang="en-US" dirty="0"/>
          </a:p>
        </p:txBody>
      </p:sp>
      <p:pic>
        <p:nvPicPr>
          <p:cNvPr id="12" name="Picture 2" descr="https://www.nikkeibp.co.jp/images/houjin/ad/2017/logo/NXR.png">
            <a:extLst>
              <a:ext uri="{FF2B5EF4-FFF2-40B4-BE49-F238E27FC236}">
                <a16:creationId xmlns:a16="http://schemas.microsoft.com/office/drawing/2014/main" id="{2CCD7D16-76C9-49FD-A8D9-059E1F77BE5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90276" y="413057"/>
            <a:ext cx="1470991" cy="2059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9095647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正方形/長方形 7">
            <a:extLst>
              <a:ext uri="{FF2B5EF4-FFF2-40B4-BE49-F238E27FC236}">
                <a16:creationId xmlns:a16="http://schemas.microsoft.com/office/drawing/2014/main" id="{5FC0B054-95FA-4073-AEE9-38E979F457EE}"/>
              </a:ext>
            </a:extLst>
          </p:cNvPr>
          <p:cNvSpPr/>
          <p:nvPr/>
        </p:nvSpPr>
        <p:spPr>
          <a:xfrm>
            <a:off x="609600" y="0"/>
            <a:ext cx="85344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タイトル 6">
            <a:extLst>
              <a:ext uri="{FF2B5EF4-FFF2-40B4-BE49-F238E27FC236}">
                <a16:creationId xmlns:a16="http://schemas.microsoft.com/office/drawing/2014/main" id="{CC0C1541-7417-4C57-B1B9-33BC7CFD064A}"/>
              </a:ext>
            </a:extLst>
          </p:cNvPr>
          <p:cNvSpPr>
            <a:spLocks noGrp="1"/>
          </p:cNvSpPr>
          <p:nvPr>
            <p:ph type="title"/>
          </p:nvPr>
        </p:nvSpPr>
        <p:spPr>
          <a:xfrm>
            <a:off x="825826" y="255364"/>
            <a:ext cx="6707088" cy="528407"/>
          </a:xfrm>
        </p:spPr>
        <p:txBody>
          <a:bodyPr>
            <a:normAutofit/>
          </a:bodyPr>
          <a:lstStyle/>
          <a:p>
            <a:r>
              <a:rPr lang="en-US" altLang="ja-JP" sz="2400" b="1" dirty="0">
                <a:latin typeface="游ゴシック" panose="020B0400000000000000" pitchFamily="50" charset="-128"/>
                <a:ea typeface="游ゴシック" panose="020B0400000000000000" pitchFamily="50" charset="-128"/>
              </a:rPr>
              <a:t>5.</a:t>
            </a:r>
            <a:r>
              <a:rPr lang="ja-JP" altLang="en-US" sz="2400" b="1" dirty="0">
                <a:latin typeface="游ゴシック" panose="020B0400000000000000" pitchFamily="50" charset="-128"/>
                <a:ea typeface="游ゴシック" panose="020B0400000000000000" pitchFamily="50" charset="-128"/>
              </a:rPr>
              <a:t>各種お問い合わせ先</a:t>
            </a:r>
          </a:p>
        </p:txBody>
      </p:sp>
      <p:cxnSp>
        <p:nvCxnSpPr>
          <p:cNvPr id="9" name="直線コネクタ 8">
            <a:extLst>
              <a:ext uri="{FF2B5EF4-FFF2-40B4-BE49-F238E27FC236}">
                <a16:creationId xmlns:a16="http://schemas.microsoft.com/office/drawing/2014/main" id="{62FA6055-BFCD-4350-91F2-F8ACE5A8399A}"/>
              </a:ext>
            </a:extLst>
          </p:cNvPr>
          <p:cNvCxnSpPr>
            <a:cxnSpLocks/>
          </p:cNvCxnSpPr>
          <p:nvPr/>
        </p:nvCxnSpPr>
        <p:spPr>
          <a:xfrm>
            <a:off x="10371978" y="1423994"/>
            <a:ext cx="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91A7DBA9-A344-4587-918A-83A301B2EA94}"/>
              </a:ext>
            </a:extLst>
          </p:cNvPr>
          <p:cNvCxnSpPr/>
          <p:nvPr/>
        </p:nvCxnSpPr>
        <p:spPr>
          <a:xfrm>
            <a:off x="839078" y="770519"/>
            <a:ext cx="8066383" cy="0"/>
          </a:xfrm>
          <a:prstGeom prst="line">
            <a:avLst/>
          </a:prstGeom>
          <a:ln w="19050">
            <a:solidFill>
              <a:srgbClr val="01C4D9"/>
            </a:solidFill>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C923667B-3B59-4FD8-8D7A-2CFE5AD76CC0}"/>
              </a:ext>
            </a:extLst>
          </p:cNvPr>
          <p:cNvCxnSpPr/>
          <p:nvPr/>
        </p:nvCxnSpPr>
        <p:spPr>
          <a:xfrm>
            <a:off x="839078" y="726028"/>
            <a:ext cx="8066383" cy="0"/>
          </a:xfrm>
          <a:prstGeom prst="line">
            <a:avLst/>
          </a:prstGeom>
          <a:ln w="19050">
            <a:solidFill>
              <a:srgbClr val="B8B6C3"/>
            </a:solidFill>
          </a:ln>
        </p:spPr>
        <p:style>
          <a:lnRef idx="1">
            <a:schemeClr val="accent1"/>
          </a:lnRef>
          <a:fillRef idx="0">
            <a:schemeClr val="accent1"/>
          </a:fillRef>
          <a:effectRef idx="0">
            <a:schemeClr val="accent1"/>
          </a:effectRef>
          <a:fontRef idx="minor">
            <a:schemeClr val="tx1"/>
          </a:fontRef>
        </p:style>
      </p:cxnSp>
      <p:cxnSp>
        <p:nvCxnSpPr>
          <p:cNvPr id="26" name="直線コネクタ 25">
            <a:extLst>
              <a:ext uri="{FF2B5EF4-FFF2-40B4-BE49-F238E27FC236}">
                <a16:creationId xmlns:a16="http://schemas.microsoft.com/office/drawing/2014/main" id="{586BDB9F-DEDD-4406-8130-A981D91FEC8F}"/>
              </a:ext>
            </a:extLst>
          </p:cNvPr>
          <p:cNvCxnSpPr/>
          <p:nvPr/>
        </p:nvCxnSpPr>
        <p:spPr>
          <a:xfrm>
            <a:off x="839078" y="800461"/>
            <a:ext cx="8066383" cy="0"/>
          </a:xfrm>
          <a:prstGeom prst="line">
            <a:avLst/>
          </a:prstGeom>
          <a:ln w="19050">
            <a:solidFill>
              <a:srgbClr val="00A7C9"/>
            </a:solidFill>
          </a:ln>
        </p:spPr>
        <p:style>
          <a:lnRef idx="1">
            <a:schemeClr val="accent1"/>
          </a:lnRef>
          <a:fillRef idx="0">
            <a:schemeClr val="accent1"/>
          </a:fillRef>
          <a:effectRef idx="0">
            <a:schemeClr val="accent1"/>
          </a:effectRef>
          <a:fontRef idx="minor">
            <a:schemeClr val="tx1"/>
          </a:fontRef>
        </p:style>
      </p:cxnSp>
      <p:sp>
        <p:nvSpPr>
          <p:cNvPr id="2" name="スライド番号プレースホルダー 1">
            <a:extLst>
              <a:ext uri="{FF2B5EF4-FFF2-40B4-BE49-F238E27FC236}">
                <a16:creationId xmlns:a16="http://schemas.microsoft.com/office/drawing/2014/main" id="{042D2256-2CC1-4285-93AE-EE8260BC87B5}"/>
              </a:ext>
            </a:extLst>
          </p:cNvPr>
          <p:cNvSpPr>
            <a:spLocks noGrp="1"/>
          </p:cNvSpPr>
          <p:nvPr>
            <p:ph type="sldNum" sz="quarter" idx="12"/>
          </p:nvPr>
        </p:nvSpPr>
        <p:spPr/>
        <p:txBody>
          <a:bodyPr/>
          <a:lstStyle/>
          <a:p>
            <a:fld id="{F44BBF4E-D3A2-4DCA-9F57-CC6AF0EC048B}" type="slidenum">
              <a:rPr lang="en-US" smtClean="0"/>
              <a:t>46</a:t>
            </a:fld>
            <a:endParaRPr lang="en-US" dirty="0"/>
          </a:p>
        </p:txBody>
      </p:sp>
      <p:sp>
        <p:nvSpPr>
          <p:cNvPr id="13" name="コンテンツ プレースホルダー 2">
            <a:extLst>
              <a:ext uri="{FF2B5EF4-FFF2-40B4-BE49-F238E27FC236}">
                <a16:creationId xmlns:a16="http://schemas.microsoft.com/office/drawing/2014/main" id="{F7BC8FC2-F1E4-48E7-B562-939CFF9AD657}"/>
              </a:ext>
            </a:extLst>
          </p:cNvPr>
          <p:cNvSpPr>
            <a:spLocks noGrp="1"/>
          </p:cNvSpPr>
          <p:nvPr>
            <p:ph idx="1"/>
          </p:nvPr>
        </p:nvSpPr>
        <p:spPr>
          <a:xfrm>
            <a:off x="938030" y="1054407"/>
            <a:ext cx="7841974" cy="5471251"/>
          </a:xfrm>
        </p:spPr>
        <p:txBody>
          <a:bodyPr>
            <a:normAutofit/>
          </a:bodyPr>
          <a:lstStyle/>
          <a:p>
            <a:pPr marL="0" indent="0">
              <a:buNone/>
            </a:pPr>
            <a:r>
              <a:rPr kumimoji="1" lang="ja-JP" altLang="en-US" sz="1300" dirty="0">
                <a:latin typeface="游ゴシック" panose="020B0400000000000000" pitchFamily="50" charset="-128"/>
                <a:ea typeface="游ゴシック" panose="020B0400000000000000" pitchFamily="50" charset="-128"/>
              </a:rPr>
              <a:t>■発注受領メールの入手</a:t>
            </a:r>
            <a:endParaRPr kumimoji="1" lang="en-US" altLang="ja-JP" sz="1300" dirty="0">
              <a:latin typeface="游ゴシック" panose="020B0400000000000000" pitchFamily="50" charset="-128"/>
              <a:ea typeface="游ゴシック" panose="020B0400000000000000" pitchFamily="50" charset="-128"/>
            </a:endParaRPr>
          </a:p>
          <a:p>
            <a:pPr marL="0" indent="0">
              <a:buNone/>
            </a:pPr>
            <a:r>
              <a:rPr lang="ja-JP" altLang="en-US" sz="1200" dirty="0">
                <a:latin typeface="游ゴシック" panose="020B0400000000000000" pitchFamily="50" charset="-128"/>
                <a:ea typeface="游ゴシック" panose="020B0400000000000000" pitchFamily="50" charset="-128"/>
              </a:rPr>
              <a:t>　日経</a:t>
            </a:r>
            <a:r>
              <a:rPr lang="en-US" altLang="ja-JP" sz="1200" dirty="0">
                <a:latin typeface="游ゴシック" panose="020B0400000000000000" pitchFamily="50" charset="-128"/>
                <a:ea typeface="游ゴシック" panose="020B0400000000000000" pitchFamily="50" charset="-128"/>
              </a:rPr>
              <a:t>BP</a:t>
            </a:r>
            <a:r>
              <a:rPr lang="ja-JP" altLang="en-US" sz="1200" dirty="0">
                <a:latin typeface="游ゴシック" panose="020B0400000000000000" pitchFamily="50" charset="-128"/>
                <a:ea typeface="游ゴシック" panose="020B0400000000000000" pitchFamily="50" charset="-128"/>
              </a:rPr>
              <a:t>　営業担当者　へご確認ください。</a:t>
            </a:r>
            <a:endParaRPr lang="en-US" altLang="ja-JP" sz="1200" dirty="0">
              <a:latin typeface="游ゴシック" panose="020B0400000000000000" pitchFamily="50" charset="-128"/>
              <a:ea typeface="游ゴシック" panose="020B0400000000000000" pitchFamily="50" charset="-128"/>
            </a:endParaRPr>
          </a:p>
          <a:p>
            <a:pPr marL="0" indent="0">
              <a:buNone/>
            </a:pPr>
            <a:endParaRPr lang="en-US" altLang="ja-JP" sz="1200" dirty="0">
              <a:latin typeface="游ゴシック" panose="020B0400000000000000" pitchFamily="50" charset="-128"/>
              <a:ea typeface="游ゴシック" panose="020B0400000000000000" pitchFamily="50" charset="-128"/>
            </a:endParaRPr>
          </a:p>
          <a:p>
            <a:pPr marL="0" indent="0">
              <a:buNone/>
            </a:pPr>
            <a:r>
              <a:rPr kumimoji="1" lang="ja-JP" altLang="en-US" sz="1300" dirty="0">
                <a:latin typeface="游ゴシック" panose="020B0400000000000000" pitchFamily="50" charset="-128"/>
                <a:ea typeface="游ゴシック" panose="020B0400000000000000" pitchFamily="50" charset="-128"/>
              </a:rPr>
              <a:t>■メニュー別原稿規定の入手</a:t>
            </a:r>
            <a:endParaRPr kumimoji="1" lang="en-US" altLang="ja-JP" sz="1300" dirty="0">
              <a:latin typeface="游ゴシック" panose="020B0400000000000000" pitchFamily="50" charset="-128"/>
              <a:ea typeface="游ゴシック" panose="020B0400000000000000" pitchFamily="50" charset="-128"/>
            </a:endParaRPr>
          </a:p>
          <a:p>
            <a:pPr marL="0" indent="0">
              <a:buNone/>
            </a:pPr>
            <a:r>
              <a:rPr lang="ja-JP" altLang="en-US" sz="1200" dirty="0">
                <a:latin typeface="游ゴシック" panose="020B0400000000000000" pitchFamily="50" charset="-128"/>
                <a:ea typeface="游ゴシック" panose="020B0400000000000000" pitchFamily="50" charset="-128"/>
              </a:rPr>
              <a:t>　広告掲載の申込・入稿について</a:t>
            </a:r>
            <a:endParaRPr lang="en-US" altLang="ja-JP" sz="1200" dirty="0">
              <a:latin typeface="游ゴシック" panose="020B0400000000000000" pitchFamily="50" charset="-128"/>
              <a:ea typeface="游ゴシック" panose="020B0400000000000000" pitchFamily="50" charset="-128"/>
            </a:endParaRPr>
          </a:p>
          <a:p>
            <a:pPr marL="0" indent="0">
              <a:buNone/>
            </a:pPr>
            <a:r>
              <a:rPr lang="ja-JP" altLang="en-US" sz="1200" dirty="0">
                <a:latin typeface="游ゴシック" panose="020B0400000000000000" pitchFamily="50" charset="-128"/>
                <a:ea typeface="游ゴシック" panose="020B0400000000000000" pitchFamily="50" charset="-128"/>
              </a:rPr>
              <a:t>　</a:t>
            </a:r>
            <a:r>
              <a:rPr lang="en-US" altLang="ja-JP" sz="1200" dirty="0">
                <a:latin typeface="游ゴシック" panose="020B0400000000000000" pitchFamily="50" charset="-128"/>
                <a:ea typeface="游ゴシック" panose="020B0400000000000000" pitchFamily="50" charset="-128"/>
                <a:hlinkClick r:id="rId2"/>
              </a:rPr>
              <a:t>https://www.nikkeibp.co.jp/images/houjin/ad/upload/bp_kitei.pdf</a:t>
            </a:r>
            <a:r>
              <a:rPr lang="en-US" altLang="ja-JP" sz="1200" dirty="0">
                <a:latin typeface="游ゴシック" panose="020B0400000000000000" pitchFamily="50" charset="-128"/>
                <a:ea typeface="游ゴシック" panose="020B0400000000000000" pitchFamily="50" charset="-128"/>
              </a:rPr>
              <a:t> </a:t>
            </a:r>
            <a:r>
              <a:rPr lang="ja-JP" altLang="en-US" sz="1200" dirty="0">
                <a:latin typeface="游ゴシック" panose="020B0400000000000000" pitchFamily="50" charset="-128"/>
                <a:ea typeface="游ゴシック" panose="020B0400000000000000" pitchFamily="50" charset="-128"/>
              </a:rPr>
              <a:t>をご参照ください。</a:t>
            </a:r>
            <a:endParaRPr lang="en-US" altLang="ja-JP" sz="1200" dirty="0">
              <a:latin typeface="游ゴシック" panose="020B0400000000000000" pitchFamily="50" charset="-128"/>
              <a:ea typeface="游ゴシック" panose="020B0400000000000000" pitchFamily="50" charset="-128"/>
            </a:endParaRPr>
          </a:p>
          <a:p>
            <a:pPr marL="0" indent="0">
              <a:buNone/>
            </a:pPr>
            <a:endParaRPr lang="en-US" altLang="ja-JP" sz="1200" dirty="0">
              <a:latin typeface="游ゴシック" panose="020B0400000000000000" pitchFamily="50" charset="-128"/>
              <a:ea typeface="游ゴシック" panose="020B0400000000000000" pitchFamily="50" charset="-128"/>
            </a:endParaRPr>
          </a:p>
          <a:p>
            <a:pPr marL="0" indent="0">
              <a:buNone/>
            </a:pPr>
            <a:r>
              <a:rPr kumimoji="1" lang="ja-JP" altLang="en-US" sz="1300" dirty="0">
                <a:latin typeface="游ゴシック" panose="020B0400000000000000" pitchFamily="50" charset="-128"/>
                <a:ea typeface="游ゴシック" panose="020B0400000000000000" pitchFamily="50" charset="-128"/>
              </a:rPr>
              <a:t>■本番</a:t>
            </a:r>
            <a:r>
              <a:rPr kumimoji="1" lang="en-US" altLang="ja-JP" sz="1300" dirty="0">
                <a:latin typeface="游ゴシック" panose="020B0400000000000000" pitchFamily="50" charset="-128"/>
                <a:ea typeface="游ゴシック" panose="020B0400000000000000" pitchFamily="50" charset="-128"/>
              </a:rPr>
              <a:t>URL</a:t>
            </a:r>
            <a:r>
              <a:rPr kumimoji="1" lang="ja-JP" altLang="en-US" sz="1300" dirty="0">
                <a:latin typeface="游ゴシック" panose="020B0400000000000000" pitchFamily="50" charset="-128"/>
                <a:ea typeface="游ゴシック" panose="020B0400000000000000" pitchFamily="50" charset="-128"/>
              </a:rPr>
              <a:t>発行依頼</a:t>
            </a:r>
            <a:endParaRPr kumimoji="1" lang="en-US" altLang="ja-JP" sz="1300" dirty="0">
              <a:latin typeface="游ゴシック" panose="020B0400000000000000" pitchFamily="50" charset="-128"/>
              <a:ea typeface="游ゴシック" panose="020B0400000000000000" pitchFamily="50" charset="-128"/>
            </a:endParaRPr>
          </a:p>
          <a:p>
            <a:pPr marL="0" indent="0">
              <a:buNone/>
            </a:pPr>
            <a:r>
              <a:rPr lang="ja-JP" altLang="en-US" sz="1200" dirty="0">
                <a:latin typeface="游ゴシック" panose="020B0400000000000000" pitchFamily="50" charset="-128"/>
                <a:ea typeface="游ゴシック" panose="020B0400000000000000" pitchFamily="50" charset="-128"/>
              </a:rPr>
              <a:t>　日経</a:t>
            </a:r>
            <a:r>
              <a:rPr lang="en-US" altLang="ja-JP" sz="1200" dirty="0">
                <a:latin typeface="游ゴシック" panose="020B0400000000000000" pitchFamily="50" charset="-128"/>
                <a:ea typeface="游ゴシック" panose="020B0400000000000000" pitchFamily="50" charset="-128"/>
              </a:rPr>
              <a:t>BP</a:t>
            </a:r>
            <a:r>
              <a:rPr lang="ja-JP" altLang="en-US" sz="1200" dirty="0">
                <a:latin typeface="游ゴシック" panose="020B0400000000000000" pitchFamily="50" charset="-128"/>
                <a:ea typeface="游ゴシック" panose="020B0400000000000000" pitchFamily="50" charset="-128"/>
              </a:rPr>
              <a:t>　営業担当者　へご確認ください。</a:t>
            </a:r>
            <a:endParaRPr lang="en-US" altLang="ja-JP" sz="1200" dirty="0">
              <a:latin typeface="游ゴシック" panose="020B0400000000000000" pitchFamily="50" charset="-128"/>
              <a:ea typeface="游ゴシック" panose="020B0400000000000000" pitchFamily="50" charset="-128"/>
            </a:endParaRPr>
          </a:p>
          <a:p>
            <a:pPr marL="0" indent="0">
              <a:buNone/>
            </a:pPr>
            <a:endParaRPr lang="en-US" altLang="ja-JP" sz="1200" dirty="0">
              <a:latin typeface="游ゴシック" panose="020B0400000000000000" pitchFamily="50" charset="-128"/>
              <a:ea typeface="游ゴシック" panose="020B0400000000000000" pitchFamily="50" charset="-128"/>
            </a:endParaRPr>
          </a:p>
          <a:p>
            <a:pPr marL="0" indent="0">
              <a:buNone/>
            </a:pPr>
            <a:r>
              <a:rPr kumimoji="1" lang="ja-JP" altLang="en-US" sz="1300" dirty="0">
                <a:latin typeface="游ゴシック" panose="020B0400000000000000" pitchFamily="50" charset="-128"/>
                <a:ea typeface="游ゴシック" panose="020B0400000000000000" pitchFamily="50" charset="-128"/>
              </a:rPr>
              <a:t>■サイト内クリックカウント発行依頼</a:t>
            </a:r>
            <a:endParaRPr kumimoji="1" lang="en-US" altLang="ja-JP" sz="1300" dirty="0">
              <a:latin typeface="游ゴシック" panose="020B0400000000000000" pitchFamily="50" charset="-128"/>
              <a:ea typeface="游ゴシック" panose="020B0400000000000000" pitchFamily="50" charset="-128"/>
            </a:endParaRPr>
          </a:p>
          <a:p>
            <a:pPr marL="0" indent="0">
              <a:buNone/>
            </a:pPr>
            <a:r>
              <a:rPr lang="ja-JP" altLang="en-US" sz="1200" dirty="0">
                <a:latin typeface="游ゴシック" panose="020B0400000000000000" pitchFamily="50" charset="-128"/>
                <a:ea typeface="游ゴシック" panose="020B0400000000000000" pitchFamily="50" charset="-128"/>
              </a:rPr>
              <a:t>　必要事項を記入したクリックカウント対照表を添付して発行依頼のご連絡ください。</a:t>
            </a:r>
            <a:br>
              <a:rPr lang="ja-JP" altLang="en-US" sz="1200" dirty="0">
                <a:latin typeface="游ゴシック" panose="020B0400000000000000" pitchFamily="50" charset="-128"/>
                <a:ea typeface="游ゴシック" panose="020B0400000000000000" pitchFamily="50" charset="-128"/>
              </a:rPr>
            </a:br>
            <a:r>
              <a:rPr lang="ja-JP" altLang="en-US" sz="1200" dirty="0">
                <a:latin typeface="游ゴシック" panose="020B0400000000000000" pitchFamily="50" charset="-128"/>
                <a:ea typeface="游ゴシック" panose="020B0400000000000000" pitchFamily="50" charset="-128"/>
              </a:rPr>
              <a:t>　発行されたクリックカウント</a:t>
            </a:r>
            <a:r>
              <a:rPr lang="en-US" altLang="ja-JP" sz="1200" dirty="0">
                <a:latin typeface="游ゴシック" panose="020B0400000000000000" pitchFamily="50" charset="-128"/>
                <a:ea typeface="游ゴシック" panose="020B0400000000000000" pitchFamily="50" charset="-128"/>
              </a:rPr>
              <a:t>URL</a:t>
            </a:r>
            <a:r>
              <a:rPr lang="ja-JP" altLang="en-US" sz="1200" dirty="0">
                <a:latin typeface="游ゴシック" panose="020B0400000000000000" pitchFamily="50" charset="-128"/>
                <a:ea typeface="游ゴシック" panose="020B0400000000000000" pitchFamily="50" charset="-128"/>
              </a:rPr>
              <a:t>を該当箇所に反映いたします。</a:t>
            </a:r>
            <a:endParaRPr lang="en-US" altLang="ja-JP" sz="1200" dirty="0">
              <a:latin typeface="游ゴシック" panose="020B0400000000000000" pitchFamily="50" charset="-128"/>
              <a:ea typeface="游ゴシック" panose="020B0400000000000000" pitchFamily="50" charset="-128"/>
            </a:endParaRPr>
          </a:p>
          <a:p>
            <a:pPr marL="0" indent="0">
              <a:buNone/>
            </a:pPr>
            <a:r>
              <a:rPr lang="ja-JP" altLang="en-US" sz="1200" dirty="0">
                <a:latin typeface="游ゴシック" panose="020B0400000000000000" pitchFamily="50" charset="-128"/>
                <a:ea typeface="游ゴシック" panose="020B0400000000000000" pitchFamily="50" charset="-128"/>
              </a:rPr>
              <a:t>　お問合せ先：コミュニケーションコンパス　</a:t>
            </a:r>
            <a:r>
              <a:rPr kumimoji="1" lang="ja-JP" altLang="en-US" sz="1200" dirty="0">
                <a:latin typeface="游ゴシック" panose="020B0400000000000000" pitchFamily="50" charset="-128"/>
                <a:ea typeface="游ゴシック" panose="020B0400000000000000" pitchFamily="50" charset="-128"/>
              </a:rPr>
              <a:t>　　✉ </a:t>
            </a:r>
            <a:r>
              <a:rPr lang="en-US" altLang="ja-JP" sz="1200" dirty="0">
                <a:latin typeface="游ゴシック" panose="020B0400000000000000" pitchFamily="50" charset="-128"/>
                <a:ea typeface="游ゴシック" panose="020B0400000000000000" pitchFamily="50" charset="-128"/>
                <a:hlinkClick r:id="rId3"/>
              </a:rPr>
              <a:t>nouhin@nikkeibp.co.jp</a:t>
            </a:r>
            <a:r>
              <a:rPr lang="ja-JP" altLang="en-US" sz="1200" dirty="0">
                <a:latin typeface="游ゴシック" panose="020B0400000000000000" pitchFamily="50" charset="-128"/>
                <a:ea typeface="游ゴシック" panose="020B0400000000000000" pitchFamily="50" charset="-128"/>
              </a:rPr>
              <a:t>　　　</a:t>
            </a:r>
            <a:endParaRPr lang="en-US" altLang="ja-JP" sz="1200" dirty="0">
              <a:latin typeface="游ゴシック" panose="020B0400000000000000" pitchFamily="50" charset="-128"/>
              <a:ea typeface="游ゴシック" panose="020B0400000000000000" pitchFamily="50" charset="-128"/>
            </a:endParaRPr>
          </a:p>
          <a:p>
            <a:endParaRPr kumimoji="1" lang="en-US" altLang="ja-JP" sz="1200" dirty="0">
              <a:latin typeface="游ゴシック" panose="020B0400000000000000" pitchFamily="50" charset="-128"/>
              <a:ea typeface="游ゴシック" panose="020B0400000000000000" pitchFamily="50" charset="-128"/>
            </a:endParaRPr>
          </a:p>
          <a:p>
            <a:pPr marL="0" indent="0">
              <a:buNone/>
            </a:pPr>
            <a:endParaRPr lang="en-US" altLang="ja-JP" sz="1200" dirty="0">
              <a:latin typeface="游ゴシック" panose="020B0400000000000000" pitchFamily="50" charset="-128"/>
              <a:ea typeface="游ゴシック" panose="020B0400000000000000" pitchFamily="50" charset="-128"/>
            </a:endParaRPr>
          </a:p>
          <a:p>
            <a:pPr marL="0" indent="0">
              <a:buNone/>
            </a:pPr>
            <a:r>
              <a:rPr kumimoji="1" lang="ja-JP" altLang="en-US" sz="1300" dirty="0">
                <a:latin typeface="游ゴシック" panose="020B0400000000000000" pitchFamily="50" charset="-128"/>
                <a:ea typeface="游ゴシック" panose="020B0400000000000000" pitchFamily="50" charset="-128"/>
              </a:rPr>
              <a:t>■広告誘導枠入稿</a:t>
            </a:r>
            <a:endParaRPr kumimoji="1" lang="en-US" altLang="ja-JP" sz="1300" dirty="0">
              <a:latin typeface="游ゴシック" panose="020B0400000000000000" pitchFamily="50" charset="-128"/>
              <a:ea typeface="游ゴシック" panose="020B0400000000000000" pitchFamily="50" charset="-128"/>
            </a:endParaRPr>
          </a:p>
          <a:p>
            <a:pPr marL="0" indent="0">
              <a:buNone/>
            </a:pPr>
            <a:r>
              <a:rPr lang="ja-JP" altLang="en-US" sz="1200" dirty="0">
                <a:latin typeface="游ゴシック" panose="020B0400000000000000" pitchFamily="50" charset="-128"/>
                <a:ea typeface="游ゴシック" panose="020B0400000000000000" pitchFamily="50" charset="-128"/>
              </a:rPr>
              <a:t>　発注受領メールとともに　弊社業務管理室へご入稿ください。</a:t>
            </a:r>
            <a:endParaRPr lang="en-US" altLang="ja-JP" sz="1200" dirty="0">
              <a:latin typeface="游ゴシック" panose="020B0400000000000000" pitchFamily="50" charset="-128"/>
              <a:ea typeface="游ゴシック" panose="020B0400000000000000" pitchFamily="50" charset="-128"/>
            </a:endParaRPr>
          </a:p>
          <a:p>
            <a:pPr marL="0" indent="0">
              <a:buNone/>
            </a:pPr>
            <a:r>
              <a:rPr lang="ja-JP" altLang="en-US" sz="1200" dirty="0">
                <a:latin typeface="游ゴシック" panose="020B0400000000000000" pitchFamily="50" charset="-128"/>
                <a:ea typeface="游ゴシック" panose="020B0400000000000000" pitchFamily="50" charset="-128"/>
              </a:rPr>
              <a:t>　お問合せ先：日経</a:t>
            </a:r>
            <a:r>
              <a:rPr lang="en-US" altLang="ja-JP" sz="1200" dirty="0">
                <a:latin typeface="游ゴシック" panose="020B0400000000000000" pitchFamily="50" charset="-128"/>
                <a:ea typeface="游ゴシック" panose="020B0400000000000000" pitchFamily="50" charset="-128"/>
              </a:rPr>
              <a:t>BP</a:t>
            </a:r>
            <a:r>
              <a:rPr lang="ja-JP" altLang="en-US" sz="1200" dirty="0">
                <a:latin typeface="游ゴシック" panose="020B0400000000000000" pitchFamily="50" charset="-128"/>
                <a:ea typeface="游ゴシック" panose="020B0400000000000000" pitchFamily="50" charset="-128"/>
              </a:rPr>
              <a:t>　業務管理室　　 ✉ </a:t>
            </a:r>
            <a:r>
              <a:rPr lang="en-US" altLang="ja-JP" sz="1200" u="sng" dirty="0">
                <a:latin typeface="游ゴシック" panose="020B0400000000000000" pitchFamily="50" charset="-128"/>
                <a:ea typeface="游ゴシック" panose="020B0400000000000000" pitchFamily="50" charset="-128"/>
                <a:hlinkClick r:id="rId4"/>
              </a:rPr>
              <a:t>ts-box@nikkeibp.co.jp</a:t>
            </a:r>
            <a:r>
              <a:rPr kumimoji="1" lang="ja-JP" altLang="en-US" sz="1200" dirty="0">
                <a:latin typeface="游ゴシック" panose="020B0400000000000000" pitchFamily="50" charset="-128"/>
                <a:ea typeface="游ゴシック" panose="020B0400000000000000" pitchFamily="50" charset="-128"/>
              </a:rPr>
              <a:t>　</a:t>
            </a:r>
            <a:endParaRPr kumimoji="1" lang="en-US" altLang="ja-JP" sz="1200" dirty="0">
              <a:latin typeface="游ゴシック" panose="020B0400000000000000" pitchFamily="50" charset="-128"/>
              <a:ea typeface="游ゴシック" panose="020B0400000000000000" pitchFamily="50" charset="-128"/>
            </a:endParaRPr>
          </a:p>
        </p:txBody>
      </p:sp>
      <p:pic>
        <p:nvPicPr>
          <p:cNvPr id="10" name="Picture 2" descr="https://www.nikkeibp.co.jp/images/houjin/ad/2017/logo/NXR.png">
            <a:extLst>
              <a:ext uri="{FF2B5EF4-FFF2-40B4-BE49-F238E27FC236}">
                <a16:creationId xmlns:a16="http://schemas.microsoft.com/office/drawing/2014/main" id="{16917260-F3E3-433D-B071-FF6B1C4B676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390276" y="413057"/>
            <a:ext cx="1470991" cy="2059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637180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正方形/長方形 7">
            <a:extLst>
              <a:ext uri="{FF2B5EF4-FFF2-40B4-BE49-F238E27FC236}">
                <a16:creationId xmlns:a16="http://schemas.microsoft.com/office/drawing/2014/main" id="{5FC0B054-95FA-4073-AEE9-38E979F457EE}"/>
              </a:ext>
            </a:extLst>
          </p:cNvPr>
          <p:cNvSpPr/>
          <p:nvPr/>
        </p:nvSpPr>
        <p:spPr>
          <a:xfrm>
            <a:off x="609600" y="0"/>
            <a:ext cx="85344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9" name="直線コネクタ 8">
            <a:extLst>
              <a:ext uri="{FF2B5EF4-FFF2-40B4-BE49-F238E27FC236}">
                <a16:creationId xmlns:a16="http://schemas.microsoft.com/office/drawing/2014/main" id="{62FA6055-BFCD-4350-91F2-F8ACE5A8399A}"/>
              </a:ext>
            </a:extLst>
          </p:cNvPr>
          <p:cNvCxnSpPr>
            <a:cxnSpLocks/>
          </p:cNvCxnSpPr>
          <p:nvPr/>
        </p:nvCxnSpPr>
        <p:spPr>
          <a:xfrm>
            <a:off x="10371978" y="1423994"/>
            <a:ext cx="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91A7DBA9-A344-4587-918A-83A301B2EA94}"/>
              </a:ext>
            </a:extLst>
          </p:cNvPr>
          <p:cNvCxnSpPr/>
          <p:nvPr/>
        </p:nvCxnSpPr>
        <p:spPr>
          <a:xfrm>
            <a:off x="839078" y="770519"/>
            <a:ext cx="8066383" cy="0"/>
          </a:xfrm>
          <a:prstGeom prst="line">
            <a:avLst/>
          </a:prstGeom>
          <a:ln w="19050">
            <a:solidFill>
              <a:srgbClr val="01C4D9"/>
            </a:solidFill>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C923667B-3B59-4FD8-8D7A-2CFE5AD76CC0}"/>
              </a:ext>
            </a:extLst>
          </p:cNvPr>
          <p:cNvCxnSpPr/>
          <p:nvPr/>
        </p:nvCxnSpPr>
        <p:spPr>
          <a:xfrm>
            <a:off x="839078" y="726028"/>
            <a:ext cx="8066383" cy="0"/>
          </a:xfrm>
          <a:prstGeom prst="line">
            <a:avLst/>
          </a:prstGeom>
          <a:ln w="19050">
            <a:solidFill>
              <a:srgbClr val="B8B6C3"/>
            </a:solidFill>
          </a:ln>
        </p:spPr>
        <p:style>
          <a:lnRef idx="1">
            <a:schemeClr val="accent1"/>
          </a:lnRef>
          <a:fillRef idx="0">
            <a:schemeClr val="accent1"/>
          </a:fillRef>
          <a:effectRef idx="0">
            <a:schemeClr val="accent1"/>
          </a:effectRef>
          <a:fontRef idx="minor">
            <a:schemeClr val="tx1"/>
          </a:fontRef>
        </p:style>
      </p:cxnSp>
      <p:cxnSp>
        <p:nvCxnSpPr>
          <p:cNvPr id="26" name="直線コネクタ 25">
            <a:extLst>
              <a:ext uri="{FF2B5EF4-FFF2-40B4-BE49-F238E27FC236}">
                <a16:creationId xmlns:a16="http://schemas.microsoft.com/office/drawing/2014/main" id="{586BDB9F-DEDD-4406-8130-A981D91FEC8F}"/>
              </a:ext>
            </a:extLst>
          </p:cNvPr>
          <p:cNvCxnSpPr/>
          <p:nvPr/>
        </p:nvCxnSpPr>
        <p:spPr>
          <a:xfrm>
            <a:off x="839078" y="800461"/>
            <a:ext cx="8066383" cy="0"/>
          </a:xfrm>
          <a:prstGeom prst="line">
            <a:avLst/>
          </a:prstGeom>
          <a:ln w="19050">
            <a:solidFill>
              <a:srgbClr val="00A7C9"/>
            </a:solidFill>
          </a:ln>
        </p:spPr>
        <p:style>
          <a:lnRef idx="1">
            <a:schemeClr val="accent1"/>
          </a:lnRef>
          <a:fillRef idx="0">
            <a:schemeClr val="accent1"/>
          </a:fillRef>
          <a:effectRef idx="0">
            <a:schemeClr val="accent1"/>
          </a:effectRef>
          <a:fontRef idx="minor">
            <a:schemeClr val="tx1"/>
          </a:fontRef>
        </p:style>
      </p:cxnSp>
      <p:sp>
        <p:nvSpPr>
          <p:cNvPr id="2" name="スライド番号プレースホルダー 1">
            <a:extLst>
              <a:ext uri="{FF2B5EF4-FFF2-40B4-BE49-F238E27FC236}">
                <a16:creationId xmlns:a16="http://schemas.microsoft.com/office/drawing/2014/main" id="{042D2256-2CC1-4285-93AE-EE8260BC87B5}"/>
              </a:ext>
            </a:extLst>
          </p:cNvPr>
          <p:cNvSpPr>
            <a:spLocks noGrp="1"/>
          </p:cNvSpPr>
          <p:nvPr>
            <p:ph type="sldNum" sz="quarter" idx="12"/>
          </p:nvPr>
        </p:nvSpPr>
        <p:spPr/>
        <p:txBody>
          <a:bodyPr/>
          <a:lstStyle/>
          <a:p>
            <a:fld id="{F44BBF4E-D3A2-4DCA-9F57-CC6AF0EC048B}" type="slidenum">
              <a:rPr lang="en-US" smtClean="0"/>
              <a:t>5</a:t>
            </a:fld>
            <a:endParaRPr lang="en-US" dirty="0"/>
          </a:p>
        </p:txBody>
      </p:sp>
      <p:sp>
        <p:nvSpPr>
          <p:cNvPr id="5" name="正方形/長方形 4">
            <a:extLst>
              <a:ext uri="{FF2B5EF4-FFF2-40B4-BE49-F238E27FC236}">
                <a16:creationId xmlns:a16="http://schemas.microsoft.com/office/drawing/2014/main" id="{D244E998-46CB-3C7F-24A2-4421FDC3BAE9}"/>
              </a:ext>
            </a:extLst>
          </p:cNvPr>
          <p:cNvSpPr/>
          <p:nvPr/>
        </p:nvSpPr>
        <p:spPr>
          <a:xfrm>
            <a:off x="825826" y="960162"/>
            <a:ext cx="8066383" cy="564247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0" name="Picture 2" descr="https://www.nikkeibp.co.jp/images/houjin/ad/2017/logo/NBO.png">
            <a:extLst>
              <a:ext uri="{FF2B5EF4-FFF2-40B4-BE49-F238E27FC236}">
                <a16:creationId xmlns:a16="http://schemas.microsoft.com/office/drawing/2014/main" id="{45A8DA46-558B-BA74-DFCF-8B990125E8B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77708" y="365576"/>
            <a:ext cx="1714500" cy="320040"/>
          </a:xfrm>
          <a:prstGeom prst="rect">
            <a:avLst/>
          </a:prstGeom>
          <a:noFill/>
          <a:extLst>
            <a:ext uri="{909E8E84-426E-40DD-AFC4-6F175D3DCCD1}">
              <a14:hiddenFill xmlns:a14="http://schemas.microsoft.com/office/drawing/2010/main">
                <a:solidFill>
                  <a:srgbClr val="FFFFFF"/>
                </a:solidFill>
              </a14:hiddenFill>
            </a:ext>
          </a:extLst>
        </p:spPr>
      </p:pic>
      <p:sp>
        <p:nvSpPr>
          <p:cNvPr id="3" name="object 3">
            <a:extLst>
              <a:ext uri="{FF2B5EF4-FFF2-40B4-BE49-F238E27FC236}">
                <a16:creationId xmlns:a16="http://schemas.microsoft.com/office/drawing/2014/main" id="{389A11B9-84F6-FCFD-92E1-FE791E557859}"/>
              </a:ext>
            </a:extLst>
          </p:cNvPr>
          <p:cNvSpPr txBox="1">
            <a:spLocks noGrp="1"/>
          </p:cNvSpPr>
          <p:nvPr>
            <p:ph type="title"/>
          </p:nvPr>
        </p:nvSpPr>
        <p:spPr>
          <a:xfrm>
            <a:off x="825500" y="261540"/>
            <a:ext cx="6707188" cy="382151"/>
          </a:xfrm>
          <a:prstGeom prst="rect">
            <a:avLst/>
          </a:prstGeom>
        </p:spPr>
        <p:txBody>
          <a:bodyPr vert="horz" wrap="square" lIns="0" tIns="12695" rIns="0" bIns="0" rtlCol="0" anchor="t">
            <a:spAutoFit/>
          </a:bodyPr>
          <a:lstStyle>
            <a:lvl1pPr algn="ctr">
              <a:defRPr sz="6615" b="1" i="0">
                <a:solidFill>
                  <a:schemeClr val="tx1"/>
                </a:solidFill>
                <a:latin typeface="YuGothic"/>
                <a:ea typeface="+mj-ea"/>
                <a:cs typeface="YuGothic"/>
              </a:defRPr>
            </a:lvl1pPr>
          </a:lstStyle>
          <a:p>
            <a:pPr marL="12695" algn="l">
              <a:spcBef>
                <a:spcPts val="100"/>
              </a:spcBef>
            </a:pPr>
            <a:r>
              <a:rPr lang="ja-JP" altLang="en-US" sz="2400" kern="0" dirty="0">
                <a:latin typeface="+mn-ea"/>
                <a:ea typeface="+mn-ea"/>
              </a:rPr>
              <a:t>制作前の確認事項</a:t>
            </a:r>
          </a:p>
        </p:txBody>
      </p:sp>
      <p:sp>
        <p:nvSpPr>
          <p:cNvPr id="6" name="object 11">
            <a:extLst>
              <a:ext uri="{FF2B5EF4-FFF2-40B4-BE49-F238E27FC236}">
                <a16:creationId xmlns:a16="http://schemas.microsoft.com/office/drawing/2014/main" id="{7A202373-7B2C-3793-9795-868034850F26}"/>
              </a:ext>
            </a:extLst>
          </p:cNvPr>
          <p:cNvSpPr txBox="1"/>
          <p:nvPr/>
        </p:nvSpPr>
        <p:spPr>
          <a:xfrm>
            <a:off x="889569" y="980963"/>
            <a:ext cx="6835386" cy="363364"/>
          </a:xfrm>
          <a:prstGeom prst="rect">
            <a:avLst/>
          </a:prstGeom>
        </p:spPr>
        <p:txBody>
          <a:bodyPr vert="horz" wrap="square" lIns="0" tIns="12695" rIns="0" bIns="0" rtlCol="0">
            <a:spAutoFit/>
          </a:bodyPr>
          <a:lstStyle/>
          <a:p>
            <a:pPr marL="107907">
              <a:lnSpc>
                <a:spcPct val="150000"/>
              </a:lnSpc>
              <a:spcBef>
                <a:spcPts val="100"/>
              </a:spcBef>
            </a:pPr>
            <a:r>
              <a:rPr lang="ja-JP" altLang="en-US" b="1" dirty="0">
                <a:solidFill>
                  <a:srgbClr val="C00000"/>
                </a:solidFill>
                <a:highlight>
                  <a:srgbClr val="FFFF00"/>
                </a:highlight>
                <a:latin typeface="+mn-ea"/>
                <a:cs typeface="YuGothic"/>
              </a:rPr>
              <a:t>必ず制作前に以下の注意事項をご確認ください</a:t>
            </a:r>
            <a:endParaRPr lang="en-US" altLang="ja-JP" b="1" dirty="0">
              <a:highlight>
                <a:srgbClr val="FFFF00"/>
              </a:highlight>
              <a:latin typeface="+mn-ea"/>
              <a:cs typeface="YuGothic"/>
            </a:endParaRPr>
          </a:p>
        </p:txBody>
      </p:sp>
      <p:sp>
        <p:nvSpPr>
          <p:cNvPr id="7" name="テキスト ボックス 6">
            <a:extLst>
              <a:ext uri="{FF2B5EF4-FFF2-40B4-BE49-F238E27FC236}">
                <a16:creationId xmlns:a16="http://schemas.microsoft.com/office/drawing/2014/main" id="{F46FA3A9-F94A-29A8-C646-282C916E0470}"/>
              </a:ext>
            </a:extLst>
          </p:cNvPr>
          <p:cNvSpPr txBox="1"/>
          <p:nvPr/>
        </p:nvSpPr>
        <p:spPr>
          <a:xfrm>
            <a:off x="964778" y="1448827"/>
            <a:ext cx="6943294" cy="5409173"/>
          </a:xfrm>
          <a:prstGeom prst="rect">
            <a:avLst/>
          </a:prstGeom>
          <a:noFill/>
        </p:spPr>
        <p:txBody>
          <a:bodyPr wrap="square" rtlCol="0">
            <a:spAutoFit/>
          </a:bodyPr>
          <a:lstStyle/>
          <a:p>
            <a:r>
              <a:rPr lang="ja-JP" altLang="en-US" sz="1100" dirty="0">
                <a:latin typeface="Yu Gothic Medium" panose="020B0400000000000000" pitchFamily="34" charset="-128"/>
                <a:ea typeface="Yu Gothic Medium" panose="020B0400000000000000" pitchFamily="34" charset="-128"/>
              </a:rPr>
              <a:t>▶ </a:t>
            </a:r>
            <a:r>
              <a:rPr lang="ja-JP" altLang="en-US" sz="1600" b="1" dirty="0">
                <a:solidFill>
                  <a:srgbClr val="C00000"/>
                </a:solidFill>
                <a:latin typeface="Yu Gothic" panose="020B0400000000000000" pitchFamily="34" charset="-128"/>
                <a:ea typeface="Yu Gothic" panose="020B0400000000000000" pitchFamily="34" charset="-128"/>
              </a:rPr>
              <a:t>入稿スケジュールは厳守</a:t>
            </a:r>
            <a:r>
              <a:rPr lang="ja-JP" altLang="en-US" sz="1100" dirty="0">
                <a:latin typeface="Yu Gothic Medium" panose="020B0400000000000000" pitchFamily="34" charset="-128"/>
                <a:ea typeface="Yu Gothic Medium" panose="020B0400000000000000" pitchFamily="34" charset="-128"/>
              </a:rPr>
              <a:t>してください。</a:t>
            </a:r>
            <a:endParaRPr lang="en-US" altLang="ja-JP" sz="1100" dirty="0">
              <a:latin typeface="Yu Gothic Medium" panose="020B0400000000000000" pitchFamily="34" charset="-128"/>
              <a:ea typeface="Yu Gothic Medium" panose="020B0400000000000000" pitchFamily="34" charset="-128"/>
            </a:endParaRPr>
          </a:p>
          <a:p>
            <a:r>
              <a:rPr lang="ja-JP" altLang="en-US" sz="1100" dirty="0">
                <a:latin typeface="Yu Gothic Medium" panose="020B0400000000000000" pitchFamily="34" charset="-128"/>
                <a:ea typeface="Yu Gothic Medium" panose="020B0400000000000000" pitchFamily="34" charset="-128"/>
              </a:rPr>
              <a:t>　・入稿が遅れる場合は掲載日が延期される可能性があります。</a:t>
            </a:r>
          </a:p>
          <a:p>
            <a:r>
              <a:rPr lang="ja-JP" altLang="en-US" sz="1100" dirty="0">
                <a:latin typeface="Yu Gothic Medium" panose="020B0400000000000000" pitchFamily="34" charset="-128"/>
                <a:ea typeface="Yu Gothic Medium" panose="020B0400000000000000" pitchFamily="34" charset="-128"/>
              </a:rPr>
              <a:t>　・スケジュールが厳しい場合は、早めにご相談ください。</a:t>
            </a:r>
          </a:p>
          <a:p>
            <a:endParaRPr lang="en-US" altLang="ja-JP" sz="1100" dirty="0">
              <a:latin typeface="Yu Gothic Medium" panose="020B0400000000000000" pitchFamily="34" charset="-128"/>
              <a:ea typeface="Yu Gothic Medium" panose="020B0400000000000000" pitchFamily="34" charset="-128"/>
            </a:endParaRPr>
          </a:p>
          <a:p>
            <a:r>
              <a:rPr lang="ja-JP" altLang="en-US" sz="1100" dirty="0">
                <a:latin typeface="Yu Gothic Medium" panose="020B0400000000000000" pitchFamily="34" charset="-128"/>
                <a:ea typeface="Yu Gothic Medium" panose="020B0400000000000000" pitchFamily="34" charset="-128"/>
              </a:rPr>
              <a:t>▶ 本文量として、</a:t>
            </a:r>
            <a:r>
              <a:rPr lang="ja-JP" altLang="en-US" sz="1100" b="1" dirty="0">
                <a:solidFill>
                  <a:srgbClr val="C00000"/>
                </a:solidFill>
                <a:latin typeface="Yu Gothic" panose="020B0400000000000000" pitchFamily="34" charset="-128"/>
                <a:ea typeface="Yu Gothic" panose="020B0400000000000000" pitchFamily="34" charset="-128"/>
              </a:rPr>
              <a:t>約</a:t>
            </a:r>
            <a:r>
              <a:rPr lang="en-US" altLang="ja-JP" sz="1400" b="1" dirty="0">
                <a:solidFill>
                  <a:srgbClr val="C00000"/>
                </a:solidFill>
                <a:latin typeface="Yu Gothic" panose="020B0400000000000000" pitchFamily="34" charset="-128"/>
                <a:ea typeface="Yu Gothic" panose="020B0400000000000000" pitchFamily="34" charset="-128"/>
              </a:rPr>
              <a:t>4,000</a:t>
            </a:r>
            <a:r>
              <a:rPr lang="ja-JP" altLang="en-US" sz="1400" b="1" dirty="0">
                <a:solidFill>
                  <a:srgbClr val="C00000"/>
                </a:solidFill>
                <a:latin typeface="Yu Gothic" panose="020B0400000000000000" pitchFamily="34" charset="-128"/>
                <a:ea typeface="Yu Gothic" panose="020B0400000000000000" pitchFamily="34" charset="-128"/>
              </a:rPr>
              <a:t>文字</a:t>
            </a:r>
            <a:r>
              <a:rPr lang="ja-JP" altLang="en-US" sz="1100" dirty="0">
                <a:solidFill>
                  <a:srgbClr val="C00000"/>
                </a:solidFill>
                <a:latin typeface="Yu Gothic Medium" panose="020B0400000000000000" pitchFamily="34" charset="-128"/>
                <a:ea typeface="Yu Gothic Medium" panose="020B0400000000000000" pitchFamily="34" charset="-128"/>
              </a:rPr>
              <a:t>、</a:t>
            </a:r>
            <a:r>
              <a:rPr lang="en-US" altLang="ja-JP" sz="1400" b="1" dirty="0">
                <a:solidFill>
                  <a:srgbClr val="C00000"/>
                </a:solidFill>
                <a:latin typeface="Yu Gothic" panose="020B0400000000000000" pitchFamily="34" charset="-128"/>
                <a:ea typeface="Yu Gothic" panose="020B0400000000000000" pitchFamily="34" charset="-128"/>
              </a:rPr>
              <a:t>3</a:t>
            </a:r>
            <a:r>
              <a:rPr lang="ja-JP" altLang="en-US" sz="1400" b="1" dirty="0">
                <a:solidFill>
                  <a:srgbClr val="C00000"/>
                </a:solidFill>
                <a:latin typeface="Yu Gothic" panose="020B0400000000000000" pitchFamily="34" charset="-128"/>
                <a:ea typeface="Yu Gothic" panose="020B0400000000000000" pitchFamily="34" charset="-128"/>
              </a:rPr>
              <a:t>ページ</a:t>
            </a:r>
            <a:r>
              <a:rPr lang="ja-JP" altLang="en-US" sz="1100" b="1" dirty="0">
                <a:solidFill>
                  <a:srgbClr val="C00000"/>
                </a:solidFill>
                <a:latin typeface="Yu Gothic" panose="020B0400000000000000" pitchFamily="34" charset="-128"/>
                <a:ea typeface="Yu Gothic" panose="020B0400000000000000" pitchFamily="34" charset="-128"/>
              </a:rPr>
              <a:t>程度</a:t>
            </a:r>
            <a:r>
              <a:rPr lang="ja-JP" altLang="en-US" sz="1100" dirty="0">
                <a:latin typeface="Yu Gothic Medium" panose="020B0400000000000000" pitchFamily="34" charset="-128"/>
                <a:ea typeface="Yu Gothic Medium" panose="020B0400000000000000" pitchFamily="34" charset="-128"/>
              </a:rPr>
              <a:t>にしてください。</a:t>
            </a:r>
            <a:endParaRPr lang="en-US" altLang="ja-JP" sz="1100" dirty="0">
              <a:latin typeface="Yu Gothic Medium" panose="020B0400000000000000" pitchFamily="34" charset="-128"/>
              <a:ea typeface="Yu Gothic Medium" panose="020B0400000000000000" pitchFamily="34" charset="-128"/>
            </a:endParaRPr>
          </a:p>
          <a:p>
            <a:endParaRPr lang="ja-JP" altLang="en-US" sz="1100" dirty="0">
              <a:latin typeface="Yu Gothic Medium" panose="020B0400000000000000" pitchFamily="34" charset="-128"/>
              <a:ea typeface="Yu Gothic Medium" panose="020B0400000000000000" pitchFamily="34" charset="-128"/>
            </a:endParaRPr>
          </a:p>
          <a:p>
            <a:r>
              <a:rPr lang="ja-JP" altLang="en-US" sz="1100" dirty="0">
                <a:latin typeface="Yu Gothic Medium" panose="020B0400000000000000" pitchFamily="34" charset="-128"/>
                <a:ea typeface="Yu Gothic Medium" panose="020B0400000000000000" pitchFamily="34" charset="-128"/>
              </a:rPr>
              <a:t>▶</a:t>
            </a:r>
            <a:r>
              <a:rPr lang="en-US" altLang="ja-JP" sz="1100" dirty="0">
                <a:latin typeface="Yu Gothic Medium" panose="020B0400000000000000" pitchFamily="34" charset="-128"/>
                <a:ea typeface="Yu Gothic Medium" panose="020B0400000000000000" pitchFamily="34" charset="-128"/>
              </a:rPr>
              <a:t> </a:t>
            </a:r>
            <a:r>
              <a:rPr lang="ja-JP" altLang="en-US" sz="1100" dirty="0">
                <a:latin typeface="Yu Gothic Medium" panose="020B0400000000000000" pitchFamily="34" charset="-128"/>
                <a:ea typeface="Yu Gothic Medium" panose="020B0400000000000000" pitchFamily="34" charset="-128"/>
              </a:rPr>
              <a:t>写真・図版は最大</a:t>
            </a:r>
            <a:r>
              <a:rPr lang="en-US" altLang="ja-JP" sz="1400" b="1" dirty="0">
                <a:solidFill>
                  <a:srgbClr val="C00000"/>
                </a:solidFill>
                <a:latin typeface="Yu Gothic" panose="020B0400000000000000" pitchFamily="34" charset="-128"/>
                <a:ea typeface="Yu Gothic" panose="020B0400000000000000" pitchFamily="34" charset="-128"/>
              </a:rPr>
              <a:t>4</a:t>
            </a:r>
            <a:r>
              <a:rPr lang="ja-JP" altLang="en-US" sz="1400" b="1" dirty="0">
                <a:solidFill>
                  <a:srgbClr val="C00000"/>
                </a:solidFill>
                <a:latin typeface="Yu Gothic" panose="020B0400000000000000" pitchFamily="34" charset="-128"/>
                <a:ea typeface="Yu Gothic" panose="020B0400000000000000" pitchFamily="34" charset="-128"/>
              </a:rPr>
              <a:t>点</a:t>
            </a:r>
            <a:r>
              <a:rPr lang="ja-JP" altLang="en-US" sz="1100" dirty="0">
                <a:latin typeface="Yu Gothic Medium" panose="020B0400000000000000" pitchFamily="34" charset="-128"/>
                <a:ea typeface="Yu Gothic Medium" panose="020B0400000000000000" pitchFamily="34" charset="-128"/>
              </a:rPr>
              <a:t>まで、横幅は</a:t>
            </a:r>
            <a:r>
              <a:rPr lang="en-US" altLang="ja-JP" sz="1400" b="1" dirty="0">
                <a:solidFill>
                  <a:srgbClr val="C00000"/>
                </a:solidFill>
                <a:latin typeface="Yu Gothic" panose="020B0400000000000000" pitchFamily="34" charset="-128"/>
                <a:ea typeface="Yu Gothic" panose="020B0400000000000000" pitchFamily="34" charset="-128"/>
              </a:rPr>
              <a:t>600</a:t>
            </a:r>
            <a:r>
              <a:rPr lang="ja-JP" altLang="en-US" sz="1100" b="1" dirty="0">
                <a:solidFill>
                  <a:srgbClr val="C00000"/>
                </a:solidFill>
                <a:latin typeface="Yu Gothic" panose="020B0400000000000000" pitchFamily="34" charset="-128"/>
                <a:ea typeface="Yu Gothic" panose="020B0400000000000000" pitchFamily="34" charset="-128"/>
              </a:rPr>
              <a:t>ピクセル</a:t>
            </a:r>
            <a:r>
              <a:rPr lang="ja-JP" altLang="en-US" sz="1100" dirty="0">
                <a:latin typeface="Yu Gothic Medium" panose="020B0400000000000000" pitchFamily="34" charset="-128"/>
                <a:ea typeface="Yu Gothic Medium" panose="020B0400000000000000" pitchFamily="34" charset="-128"/>
              </a:rPr>
              <a:t>にしてください。</a:t>
            </a:r>
          </a:p>
          <a:p>
            <a:endParaRPr lang="en-US" altLang="ja-JP" sz="1100" dirty="0">
              <a:latin typeface="Yu Gothic Medium" panose="020B0400000000000000" pitchFamily="34" charset="-128"/>
              <a:ea typeface="Yu Gothic Medium" panose="020B0400000000000000" pitchFamily="34" charset="-128"/>
            </a:endParaRPr>
          </a:p>
          <a:p>
            <a:r>
              <a:rPr lang="ja-JP" altLang="en-US" sz="1100" dirty="0">
                <a:latin typeface="Yu Gothic Medium" panose="020B0400000000000000" pitchFamily="34" charset="-128"/>
                <a:ea typeface="Yu Gothic Medium" panose="020B0400000000000000" pitchFamily="34" charset="-128"/>
              </a:rPr>
              <a:t>▶</a:t>
            </a:r>
            <a:r>
              <a:rPr lang="en-US" altLang="ja-JP" sz="1100" dirty="0">
                <a:latin typeface="Yu Gothic Medium" panose="020B0400000000000000" pitchFamily="34" charset="-128"/>
                <a:ea typeface="Yu Gothic Medium" panose="020B0400000000000000" pitchFamily="34" charset="-128"/>
              </a:rPr>
              <a:t> </a:t>
            </a:r>
            <a:r>
              <a:rPr lang="ja-JP" altLang="en-US" sz="1600" b="1" dirty="0">
                <a:solidFill>
                  <a:srgbClr val="C00000"/>
                </a:solidFill>
                <a:latin typeface="Yu Gothic" panose="020B0400000000000000" pitchFamily="34" charset="-128"/>
                <a:ea typeface="Yu Gothic" panose="020B0400000000000000" pitchFamily="34" charset="-128"/>
              </a:rPr>
              <a:t>クリックカウントの発行</a:t>
            </a:r>
            <a:r>
              <a:rPr lang="ja-JP" altLang="en-US" sz="1100" dirty="0">
                <a:latin typeface="Yu Gothic Medium" panose="020B0400000000000000" pitchFamily="34" charset="-128"/>
                <a:ea typeface="Yu Gothic Medium" panose="020B0400000000000000" pitchFamily="34" charset="-128"/>
              </a:rPr>
              <a:t>は事前にお願いします。</a:t>
            </a:r>
            <a:endParaRPr lang="en-US" altLang="ja-JP" sz="1100" dirty="0">
              <a:latin typeface="Yu Gothic Medium" panose="020B0400000000000000" pitchFamily="34" charset="-128"/>
              <a:ea typeface="Yu Gothic Medium" panose="020B0400000000000000" pitchFamily="34" charset="-128"/>
            </a:endParaRPr>
          </a:p>
          <a:p>
            <a:r>
              <a:rPr lang="ja-JP" altLang="en-US" sz="1100" dirty="0">
                <a:latin typeface="Yu Gothic Medium" panose="020B0400000000000000" pitchFamily="34" charset="-128"/>
                <a:ea typeface="Yu Gothic Medium" panose="020B0400000000000000" pitchFamily="34" charset="-128"/>
              </a:rPr>
              <a:t>　</a:t>
            </a:r>
            <a:r>
              <a:rPr lang="en-US" altLang="ja-JP" sz="1100" dirty="0">
                <a:latin typeface="Yu Gothic Medium" panose="020B0400000000000000" pitchFamily="34" charset="-128"/>
                <a:ea typeface="Yu Gothic Medium" panose="020B0400000000000000" pitchFamily="34" charset="-128"/>
              </a:rPr>
              <a:t> </a:t>
            </a:r>
            <a:r>
              <a:rPr lang="ja-JP" altLang="en-US" sz="1100" dirty="0">
                <a:latin typeface="Yu Gothic Medium" panose="020B0400000000000000" pitchFamily="34" charset="-128"/>
                <a:ea typeface="Yu Gothic Medium" panose="020B0400000000000000" pitchFamily="34" charset="-128"/>
              </a:rPr>
              <a:t>テキスト原稿は校了原稿で入稿してください。</a:t>
            </a:r>
          </a:p>
          <a:p>
            <a:endParaRPr lang="en-US" altLang="ja-JP" sz="1100" dirty="0">
              <a:latin typeface="Yu Gothic Medium" panose="020B0400000000000000" pitchFamily="34" charset="-128"/>
              <a:ea typeface="Yu Gothic Medium" panose="020B0400000000000000" pitchFamily="34" charset="-128"/>
            </a:endParaRPr>
          </a:p>
          <a:p>
            <a:r>
              <a:rPr lang="ja-JP" altLang="en-US" sz="1100" dirty="0">
                <a:latin typeface="Yu Gothic Medium" panose="020B0400000000000000" pitchFamily="34" charset="-128"/>
                <a:ea typeface="Yu Gothic Medium" panose="020B0400000000000000" pitchFamily="34" charset="-128"/>
              </a:rPr>
              <a:t>▶</a:t>
            </a:r>
            <a:r>
              <a:rPr lang="en-US" altLang="ja-JP" sz="1100" dirty="0">
                <a:solidFill>
                  <a:srgbClr val="FF0000"/>
                </a:solidFill>
                <a:latin typeface="Yu Gothic Medium" panose="020B0400000000000000" pitchFamily="34" charset="-128"/>
                <a:ea typeface="Yu Gothic Medium" panose="020B0400000000000000" pitchFamily="34" charset="-128"/>
              </a:rPr>
              <a:t> </a:t>
            </a:r>
            <a:r>
              <a:rPr lang="ja-JP" altLang="en-US" sz="1100" b="1" dirty="0">
                <a:solidFill>
                  <a:srgbClr val="C00000"/>
                </a:solidFill>
                <a:latin typeface="Yu Gothic" panose="020B0400000000000000" pitchFamily="34" charset="-128"/>
                <a:ea typeface="Yu Gothic" panose="020B0400000000000000" pitchFamily="34" charset="-128"/>
              </a:rPr>
              <a:t>画像からのリンクは可能ですが、キャプションからのリンクは不可。</a:t>
            </a:r>
            <a:r>
              <a:rPr lang="ja-JP" altLang="en-US" sz="1100" dirty="0">
                <a:latin typeface="Yu Gothic Medium" panose="020B0400000000000000" pitchFamily="34" charset="-128"/>
                <a:ea typeface="Yu Gothic Medium" panose="020B0400000000000000" pitchFamily="34" charset="-128"/>
              </a:rPr>
              <a:t>（記事内のテキストリンクは可）</a:t>
            </a:r>
            <a:endParaRPr lang="en-US" altLang="ja-JP" sz="1100" dirty="0">
              <a:latin typeface="Yu Gothic Medium" panose="020B0400000000000000" pitchFamily="34" charset="-128"/>
              <a:ea typeface="Yu Gothic Medium" panose="020B0400000000000000" pitchFamily="34" charset="-128"/>
            </a:endParaRPr>
          </a:p>
          <a:p>
            <a:endParaRPr lang="en-US" altLang="ja-JP" sz="1100" dirty="0">
              <a:latin typeface="Yu Gothic Medium" panose="020B0400000000000000" pitchFamily="34" charset="-128"/>
              <a:ea typeface="Yu Gothic Medium" panose="020B0400000000000000" pitchFamily="34" charset="-128"/>
            </a:endParaRPr>
          </a:p>
          <a:p>
            <a:r>
              <a:rPr lang="ja-JP" altLang="en-US" sz="1100" dirty="0">
                <a:latin typeface="Yu Gothic Medium" panose="020B0400000000000000" pitchFamily="34" charset="-128"/>
                <a:ea typeface="Yu Gothic Medium" panose="020B0400000000000000" pitchFamily="34" charset="-128"/>
              </a:rPr>
              <a:t>▶</a:t>
            </a:r>
            <a:r>
              <a:rPr lang="en-US" altLang="ja-JP" sz="1100" dirty="0">
                <a:latin typeface="Yu Gothic Medium" panose="020B0400000000000000" pitchFamily="34" charset="-128"/>
                <a:ea typeface="Yu Gothic Medium" panose="020B0400000000000000" pitchFamily="34" charset="-128"/>
              </a:rPr>
              <a:t> </a:t>
            </a:r>
            <a:r>
              <a:rPr lang="ja-JP" altLang="en-US" sz="1100" dirty="0">
                <a:latin typeface="Yu Gothic Medium" panose="020B0400000000000000" pitchFamily="34" charset="-128"/>
                <a:ea typeface="Yu Gothic Medium" panose="020B0400000000000000" pitchFamily="34" charset="-128"/>
              </a:rPr>
              <a:t>タグの使用は不可。</a:t>
            </a:r>
          </a:p>
          <a:p>
            <a:endParaRPr lang="ja-JP" altLang="en-US" sz="1100" dirty="0">
              <a:latin typeface="Yu Gothic Medium" panose="020B0400000000000000" pitchFamily="34" charset="-128"/>
              <a:ea typeface="Yu Gothic Medium" panose="020B0400000000000000" pitchFamily="34" charset="-128"/>
            </a:endParaRPr>
          </a:p>
          <a:p>
            <a:r>
              <a:rPr lang="ja-JP" altLang="en-US" sz="1100" dirty="0">
                <a:latin typeface="Yu Gothic Medium" panose="020B0400000000000000" pitchFamily="34" charset="-128"/>
                <a:ea typeface="Yu Gothic Medium" panose="020B0400000000000000" pitchFamily="34" charset="-128"/>
              </a:rPr>
              <a:t>▶</a:t>
            </a:r>
            <a:r>
              <a:rPr lang="en-US" altLang="ja-JP" sz="1100" dirty="0">
                <a:latin typeface="Yu Gothic Medium" panose="020B0400000000000000" pitchFamily="34" charset="-128"/>
                <a:ea typeface="Yu Gothic Medium" panose="020B0400000000000000" pitchFamily="34" charset="-128"/>
              </a:rPr>
              <a:t> </a:t>
            </a:r>
            <a:r>
              <a:rPr lang="ja-JP" altLang="en-US" sz="1100" dirty="0">
                <a:latin typeface="Yu Gothic Medium" panose="020B0400000000000000" pitchFamily="34" charset="-128"/>
                <a:ea typeface="Yu Gothic Medium" panose="020B0400000000000000" pitchFamily="34" charset="-128"/>
              </a:rPr>
              <a:t>編集部の各種</a:t>
            </a:r>
            <a:r>
              <a:rPr lang="en-US" altLang="ja-JP" sz="1100" dirty="0">
                <a:latin typeface="Yu Gothic Medium" panose="020B0400000000000000" pitchFamily="34" charset="-128"/>
                <a:ea typeface="Yu Gothic Medium" panose="020B0400000000000000" pitchFamily="34" charset="-128"/>
              </a:rPr>
              <a:t>SNS</a:t>
            </a:r>
            <a:r>
              <a:rPr lang="ja-JP" altLang="en-US" sz="1100" dirty="0">
                <a:latin typeface="Yu Gothic Medium" panose="020B0400000000000000" pitchFamily="34" charset="-128"/>
                <a:ea typeface="Yu Gothic Medium" panose="020B0400000000000000" pitchFamily="34" charset="-128"/>
              </a:rPr>
              <a:t>アカウントへの投稿はありません。</a:t>
            </a:r>
          </a:p>
          <a:p>
            <a:endParaRPr lang="ja-JP" altLang="en-US" sz="1100" dirty="0">
              <a:latin typeface="Yu Gothic Medium" panose="020B0400000000000000" pitchFamily="34" charset="-128"/>
              <a:ea typeface="Yu Gothic Medium" panose="020B0400000000000000" pitchFamily="34" charset="-128"/>
            </a:endParaRPr>
          </a:p>
          <a:p>
            <a:r>
              <a:rPr lang="ja-JP" altLang="en-US" sz="1100" dirty="0">
                <a:latin typeface="Yu Gothic Medium" panose="020B0400000000000000" pitchFamily="34" charset="-128"/>
                <a:ea typeface="Yu Gothic Medium" panose="020B0400000000000000" pitchFamily="34" charset="-128"/>
              </a:rPr>
              <a:t>▶</a:t>
            </a:r>
            <a:r>
              <a:rPr lang="en-US" altLang="ja-JP" sz="1100" dirty="0">
                <a:latin typeface="Yu Gothic Medium" panose="020B0400000000000000" pitchFamily="34" charset="-128"/>
                <a:ea typeface="Yu Gothic Medium" panose="020B0400000000000000" pitchFamily="34" charset="-128"/>
              </a:rPr>
              <a:t> </a:t>
            </a:r>
            <a:r>
              <a:rPr lang="ja-JP" altLang="en-US" sz="1100" dirty="0">
                <a:latin typeface="Yu Gothic Medium" panose="020B0400000000000000" pitchFamily="34" charset="-128"/>
                <a:ea typeface="Yu Gothic Medium" panose="020B0400000000000000" pitchFamily="34" charset="-128"/>
              </a:rPr>
              <a:t>サービスや製品、商品などの問い合わせ先以外へのリンクは、最大</a:t>
            </a:r>
            <a:r>
              <a:rPr lang="en-US" altLang="ja-JP" sz="1100" dirty="0">
                <a:latin typeface="Yu Gothic Medium" panose="020B0400000000000000" pitchFamily="34" charset="-128"/>
                <a:ea typeface="Yu Gothic Medium" panose="020B0400000000000000" pitchFamily="34" charset="-128"/>
              </a:rPr>
              <a:t>2</a:t>
            </a:r>
            <a:r>
              <a:rPr lang="ja-JP" altLang="en-US" sz="1100" dirty="0">
                <a:latin typeface="Yu Gothic Medium" panose="020B0400000000000000" pitchFamily="34" charset="-128"/>
                <a:ea typeface="Yu Gothic Medium" panose="020B0400000000000000" pitchFamily="34" charset="-128"/>
              </a:rPr>
              <a:t>か所までとします。</a:t>
            </a:r>
            <a:endParaRPr lang="en-US" altLang="ja-JP" sz="1100" dirty="0">
              <a:latin typeface="Yu Gothic Medium" panose="020B0400000000000000" pitchFamily="34" charset="-128"/>
              <a:ea typeface="Yu Gothic Medium" panose="020B0400000000000000" pitchFamily="34" charset="-128"/>
            </a:endParaRPr>
          </a:p>
          <a:p>
            <a:endParaRPr lang="en-US" altLang="ja-JP" sz="1100" dirty="0">
              <a:latin typeface="Yu Gothic Medium" panose="020B0400000000000000" pitchFamily="34" charset="-128"/>
              <a:ea typeface="Yu Gothic Medium" panose="020B0400000000000000" pitchFamily="34" charset="-128"/>
            </a:endParaRPr>
          </a:p>
          <a:p>
            <a:r>
              <a:rPr lang="ja-JP" altLang="en-US" sz="1100" dirty="0">
                <a:latin typeface="Yu Gothic Medium" panose="020B0400000000000000" pitchFamily="34" charset="-128"/>
                <a:ea typeface="Yu Gothic Medium" panose="020B0400000000000000" pitchFamily="34" charset="-128"/>
              </a:rPr>
              <a:t>▶</a:t>
            </a:r>
            <a:r>
              <a:rPr lang="en-US" altLang="ja-JP" sz="1100" dirty="0">
                <a:latin typeface="Yu Gothic Medium" panose="020B0400000000000000" pitchFamily="34" charset="-128"/>
                <a:ea typeface="Yu Gothic Medium" panose="020B0400000000000000" pitchFamily="34" charset="-128"/>
              </a:rPr>
              <a:t> </a:t>
            </a:r>
            <a:r>
              <a:rPr lang="ja-JP" altLang="en-US" sz="1600" b="1" dirty="0">
                <a:solidFill>
                  <a:srgbClr val="C00000"/>
                </a:solidFill>
                <a:latin typeface="Yu Gothic" panose="020B0400000000000000" pitchFamily="34" charset="-128"/>
                <a:ea typeface="Yu Gothic" panose="020B0400000000000000" pitchFamily="34" charset="-128"/>
              </a:rPr>
              <a:t>必要素材</a:t>
            </a:r>
            <a:endParaRPr lang="en-US" altLang="ja-JP" sz="1600" b="1" dirty="0">
              <a:solidFill>
                <a:srgbClr val="C00000"/>
              </a:solidFill>
              <a:latin typeface="Yu Gothic" panose="020B0400000000000000" pitchFamily="34" charset="-128"/>
              <a:ea typeface="Yu Gothic" panose="020B0400000000000000" pitchFamily="34" charset="-128"/>
            </a:endParaRPr>
          </a:p>
          <a:p>
            <a:pPr>
              <a:lnSpc>
                <a:spcPct val="150000"/>
              </a:lnSpc>
            </a:pPr>
            <a:r>
              <a:rPr lang="ja-JP" altLang="en-US" sz="1100" b="1" dirty="0">
                <a:solidFill>
                  <a:srgbClr val="C00000"/>
                </a:solidFill>
                <a:latin typeface="Yu Gothic Medium" panose="020B0400000000000000" pitchFamily="34" charset="-128"/>
                <a:ea typeface="Yu Gothic Medium" panose="020B0400000000000000" pitchFamily="34" charset="-128"/>
              </a:rPr>
              <a:t>　　①</a:t>
            </a:r>
            <a:r>
              <a:rPr lang="en-US" altLang="ja-JP" sz="1100" b="1" dirty="0">
                <a:solidFill>
                  <a:srgbClr val="C00000"/>
                </a:solidFill>
                <a:latin typeface="Yu Gothic Medium" panose="020B0400000000000000" pitchFamily="34" charset="-128"/>
                <a:ea typeface="Yu Gothic Medium" panose="020B0400000000000000" pitchFamily="34" charset="-128"/>
              </a:rPr>
              <a:t>Word</a:t>
            </a:r>
            <a:r>
              <a:rPr lang="ja-JP" altLang="en-US" sz="1100" b="1" dirty="0">
                <a:solidFill>
                  <a:srgbClr val="C00000"/>
                </a:solidFill>
                <a:latin typeface="Yu Gothic Medium" panose="020B0400000000000000" pitchFamily="34" charset="-128"/>
                <a:ea typeface="Yu Gothic Medium" panose="020B0400000000000000" pitchFamily="34" charset="-128"/>
              </a:rPr>
              <a:t>原稿</a:t>
            </a:r>
            <a:r>
              <a:rPr lang="ja-JP" altLang="en-US" sz="1100" dirty="0">
                <a:latin typeface="Yu Gothic Medium" panose="020B0400000000000000" pitchFamily="34" charset="-128"/>
                <a:ea typeface="Yu Gothic Medium" panose="020B0400000000000000" pitchFamily="34" charset="-128"/>
              </a:rPr>
              <a:t>：全体の見た目やレイアウトを確認するための資料。</a:t>
            </a:r>
          </a:p>
          <a:p>
            <a:r>
              <a:rPr lang="ja-JP" altLang="en-US" sz="1100" b="1" dirty="0">
                <a:solidFill>
                  <a:srgbClr val="C00000"/>
                </a:solidFill>
                <a:latin typeface="Yu Gothic Medium" panose="020B0400000000000000" pitchFamily="34" charset="-128"/>
                <a:ea typeface="Yu Gothic Medium" panose="020B0400000000000000" pitchFamily="34" charset="-128"/>
              </a:rPr>
              <a:t>　　②テキストエディタ（</a:t>
            </a:r>
            <a:r>
              <a:rPr lang="en" altLang="ja-JP" sz="1100" b="1" dirty="0">
                <a:solidFill>
                  <a:srgbClr val="C00000"/>
                </a:solidFill>
                <a:latin typeface="Yu Gothic Medium" panose="020B0400000000000000" pitchFamily="34" charset="-128"/>
                <a:ea typeface="Yu Gothic Medium" panose="020B0400000000000000" pitchFamily="34" charset="-128"/>
              </a:rPr>
              <a:t>txt</a:t>
            </a:r>
            <a:r>
              <a:rPr lang="ja-JP" altLang="en-US" sz="1100" b="1" dirty="0">
                <a:solidFill>
                  <a:srgbClr val="C00000"/>
                </a:solidFill>
                <a:latin typeface="Yu Gothic Medium" panose="020B0400000000000000" pitchFamily="34" charset="-128"/>
                <a:ea typeface="Yu Gothic Medium" panose="020B0400000000000000" pitchFamily="34" charset="-128"/>
              </a:rPr>
              <a:t>形式）</a:t>
            </a:r>
            <a:r>
              <a:rPr lang="ja-JP" altLang="en-US" sz="1100" dirty="0">
                <a:latin typeface="Yu Gothic Medium" panose="020B0400000000000000" pitchFamily="34" charset="-128"/>
                <a:ea typeface="Yu Gothic Medium" panose="020B0400000000000000" pitchFamily="34" charset="-128"/>
              </a:rPr>
              <a:t>：こちらを元に</a:t>
            </a:r>
            <a:r>
              <a:rPr lang="en-US" altLang="ja-JP" sz="1100" dirty="0">
                <a:latin typeface="Yu Gothic Medium" panose="020B0400000000000000" pitchFamily="34" charset="-128"/>
                <a:ea typeface="Yu Gothic Medium" panose="020B0400000000000000" pitchFamily="34" charset="-128"/>
              </a:rPr>
              <a:t>CMS</a:t>
            </a:r>
            <a:r>
              <a:rPr lang="ja-JP" altLang="en-US" sz="1100" dirty="0">
                <a:latin typeface="Yu Gothic Medium" panose="020B0400000000000000" pitchFamily="34" charset="-128"/>
                <a:ea typeface="Yu Gothic Medium" panose="020B0400000000000000" pitchFamily="34" charset="-128"/>
              </a:rPr>
              <a:t>への記事投稿を行います。</a:t>
            </a:r>
            <a:endParaRPr lang="en-US" altLang="ja-JP" sz="1100" dirty="0">
              <a:latin typeface="Yu Gothic Medium" panose="020B0400000000000000" pitchFamily="34" charset="-128"/>
              <a:ea typeface="Yu Gothic Medium" panose="020B0400000000000000" pitchFamily="34" charset="-128"/>
            </a:endParaRPr>
          </a:p>
          <a:p>
            <a:r>
              <a:rPr lang="ja-JP" altLang="en-US" sz="1100" dirty="0">
                <a:latin typeface="Yu Gothic Medium" panose="020B0400000000000000" pitchFamily="34" charset="-128"/>
                <a:ea typeface="Yu Gothic Medium" panose="020B0400000000000000" pitchFamily="34" charset="-128"/>
              </a:rPr>
              <a:t>　</a:t>
            </a:r>
            <a:r>
              <a:rPr lang="en-US" altLang="ja-JP" sz="1100" dirty="0">
                <a:latin typeface="Yu Gothic Medium" panose="020B0400000000000000" pitchFamily="34" charset="-128"/>
                <a:ea typeface="Yu Gothic Medium" panose="020B0400000000000000" pitchFamily="34" charset="-128"/>
              </a:rPr>
              <a:t> </a:t>
            </a:r>
            <a:r>
              <a:rPr lang="ja-JP" altLang="en-US" sz="1100" dirty="0">
                <a:latin typeface="Yu Gothic Medium" panose="020B0400000000000000" pitchFamily="34" charset="-128"/>
                <a:ea typeface="Yu Gothic Medium" panose="020B0400000000000000" pitchFamily="34" charset="-128"/>
              </a:rPr>
              <a:t>　　　　　　　　　　　　　　</a:t>
            </a:r>
            <a:r>
              <a:rPr lang="en-US" altLang="ja-JP" sz="1100" dirty="0">
                <a:latin typeface="Yu Gothic Medium" panose="020B0400000000000000" pitchFamily="34" charset="-128"/>
                <a:ea typeface="Yu Gothic Medium" panose="020B0400000000000000" pitchFamily="34" charset="-128"/>
              </a:rPr>
              <a:t> </a:t>
            </a:r>
            <a:r>
              <a:rPr lang="ja-JP" altLang="en-US" sz="1100" dirty="0">
                <a:latin typeface="Yu Gothic Medium" panose="020B0400000000000000" pitchFamily="34" charset="-128"/>
                <a:ea typeface="Yu Gothic Medium" panose="020B0400000000000000" pitchFamily="34" charset="-128"/>
              </a:rPr>
              <a:t>　</a:t>
            </a:r>
            <a:r>
              <a:rPr lang="en-US" altLang="ja-JP" sz="1100" dirty="0">
                <a:latin typeface="Yu Gothic Medium" panose="020B0400000000000000" pitchFamily="34" charset="-128"/>
                <a:ea typeface="Yu Gothic Medium" panose="020B0400000000000000" pitchFamily="34" charset="-128"/>
              </a:rPr>
              <a:t> </a:t>
            </a:r>
            <a:r>
              <a:rPr lang="ja-JP" altLang="en-US" sz="1100" dirty="0">
                <a:latin typeface="Yu Gothic Medium" panose="020B0400000000000000" pitchFamily="34" charset="-128"/>
                <a:ea typeface="Yu Gothic Medium" panose="020B0400000000000000" pitchFamily="34" charset="-128"/>
              </a:rPr>
              <a:t>詳細な指示（</a:t>
            </a:r>
            <a:r>
              <a:rPr lang="en" altLang="ja-JP" sz="1100" dirty="0">
                <a:latin typeface="Yu Gothic Medium" panose="020B0400000000000000" pitchFamily="34" charset="-128"/>
                <a:ea typeface="Yu Gothic Medium" panose="020B0400000000000000" pitchFamily="34" charset="-128"/>
              </a:rPr>
              <a:t>URL</a:t>
            </a:r>
            <a:r>
              <a:rPr lang="ja-JP" altLang="en-US" sz="1100" dirty="0">
                <a:latin typeface="Yu Gothic Medium" panose="020B0400000000000000" pitchFamily="34" charset="-128"/>
                <a:ea typeface="Yu Gothic Medium" panose="020B0400000000000000" pitchFamily="34" charset="-128"/>
              </a:rPr>
              <a:t>や図版の順序など）はこちらに記載してください。</a:t>
            </a:r>
            <a:endParaRPr lang="en-US" altLang="ja-JP" sz="1100" dirty="0">
              <a:latin typeface="Yu Gothic Medium" panose="020B0400000000000000" pitchFamily="34" charset="-128"/>
              <a:ea typeface="Yu Gothic Medium" panose="020B0400000000000000" pitchFamily="34" charset="-128"/>
            </a:endParaRPr>
          </a:p>
          <a:p>
            <a:r>
              <a:rPr lang="ja-JP" altLang="en-US" sz="1100" b="1" dirty="0">
                <a:solidFill>
                  <a:srgbClr val="C00000"/>
                </a:solidFill>
                <a:latin typeface="Yu Gothic Medium" panose="020B0400000000000000" pitchFamily="34" charset="-128"/>
                <a:ea typeface="Yu Gothic Medium" panose="020B0400000000000000" pitchFamily="34" charset="-128"/>
              </a:rPr>
              <a:t>　　③入稿指示書 </a:t>
            </a:r>
          </a:p>
          <a:p>
            <a:r>
              <a:rPr lang="ja-JP" altLang="en-US" sz="1100" b="1" dirty="0">
                <a:solidFill>
                  <a:srgbClr val="C00000"/>
                </a:solidFill>
                <a:latin typeface="Yu Gothic Medium" panose="020B0400000000000000" pitchFamily="34" charset="-128"/>
                <a:ea typeface="Yu Gothic Medium" panose="020B0400000000000000" pitchFamily="34" charset="-128"/>
              </a:rPr>
              <a:t>　　④本文中画像</a:t>
            </a:r>
            <a:endParaRPr lang="en-US" altLang="ja-JP" sz="1100" b="1" dirty="0">
              <a:solidFill>
                <a:srgbClr val="C00000"/>
              </a:solidFill>
              <a:latin typeface="Yu Gothic Medium" panose="020B0400000000000000" pitchFamily="34" charset="-128"/>
              <a:ea typeface="Yu Gothic Medium" panose="020B0400000000000000" pitchFamily="34" charset="-128"/>
            </a:endParaRPr>
          </a:p>
          <a:p>
            <a:r>
              <a:rPr lang="ja-JP" altLang="en-US" sz="1100" b="1" dirty="0">
                <a:solidFill>
                  <a:srgbClr val="C00000"/>
                </a:solidFill>
                <a:latin typeface="Yu Gothic Medium" panose="020B0400000000000000" pitchFamily="34" charset="-128"/>
                <a:ea typeface="Yu Gothic Medium" panose="020B0400000000000000" pitchFamily="34" charset="-128"/>
              </a:rPr>
              <a:t>　　⑤代表画像（メイン）、代表画像（中）、代表画像（小）、代表画像（</a:t>
            </a:r>
            <a:r>
              <a:rPr lang="en-US" altLang="ja-JP" sz="1100" b="1" dirty="0">
                <a:solidFill>
                  <a:srgbClr val="C00000"/>
                </a:solidFill>
                <a:latin typeface="Yu Gothic Medium" panose="020B0400000000000000" pitchFamily="34" charset="-128"/>
                <a:ea typeface="Yu Gothic Medium" panose="020B0400000000000000" pitchFamily="34" charset="-128"/>
              </a:rPr>
              <a:t>square</a:t>
            </a:r>
            <a:r>
              <a:rPr lang="ja-JP" altLang="en-US" sz="1100" b="1" dirty="0">
                <a:solidFill>
                  <a:srgbClr val="C00000"/>
                </a:solidFill>
                <a:latin typeface="Yu Gothic Medium" panose="020B0400000000000000" pitchFamily="34" charset="-128"/>
                <a:ea typeface="Yu Gothic Medium" panose="020B0400000000000000" pitchFamily="34" charset="-128"/>
              </a:rPr>
              <a:t>）</a:t>
            </a:r>
            <a:endParaRPr lang="en-US" altLang="ja-JP" sz="1100" b="1" dirty="0">
              <a:solidFill>
                <a:srgbClr val="C00000"/>
              </a:solidFill>
              <a:latin typeface="Yu Gothic Medium" panose="020B0400000000000000" pitchFamily="34" charset="-128"/>
              <a:ea typeface="Yu Gothic Medium" panose="020B0400000000000000" pitchFamily="34" charset="-128"/>
            </a:endParaRPr>
          </a:p>
          <a:p>
            <a:r>
              <a:rPr lang="ja-JP" altLang="en-US" sz="1100" b="1" dirty="0">
                <a:solidFill>
                  <a:srgbClr val="C00000"/>
                </a:solidFill>
                <a:latin typeface="Yu Gothic Medium" panose="020B0400000000000000" pitchFamily="34" charset="-128"/>
                <a:ea typeface="Yu Gothic Medium" panose="020B0400000000000000" pitchFamily="34" charset="-128"/>
              </a:rPr>
              <a:t>　　⑥クリックカウント対照表</a:t>
            </a:r>
            <a:endParaRPr lang="en-US" altLang="ja-JP" sz="1100" b="1" dirty="0">
              <a:solidFill>
                <a:srgbClr val="C00000"/>
              </a:solidFill>
              <a:latin typeface="Yu Gothic Medium" panose="020B0400000000000000" pitchFamily="34" charset="-128"/>
              <a:ea typeface="Yu Gothic Medium" panose="020B0400000000000000" pitchFamily="34" charset="-128"/>
            </a:endParaRPr>
          </a:p>
          <a:p>
            <a:endParaRPr lang="en-US" altLang="ja-JP" sz="1100" dirty="0">
              <a:latin typeface="Yu Gothic Medium" panose="020B0400000000000000" pitchFamily="34" charset="-128"/>
              <a:ea typeface="Yu Gothic Medium" panose="020B0400000000000000" pitchFamily="34" charset="-128"/>
            </a:endParaRPr>
          </a:p>
        </p:txBody>
      </p:sp>
    </p:spTree>
    <p:extLst>
      <p:ext uri="{BB962C8B-B14F-4D97-AF65-F5344CB8AC3E}">
        <p14:creationId xmlns:p14="http://schemas.microsoft.com/office/powerpoint/2010/main" val="28986872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正方形/長方形 7">
            <a:extLst>
              <a:ext uri="{FF2B5EF4-FFF2-40B4-BE49-F238E27FC236}">
                <a16:creationId xmlns:a16="http://schemas.microsoft.com/office/drawing/2014/main" id="{5FC0B054-95FA-4073-AEE9-38E979F457EE}"/>
              </a:ext>
            </a:extLst>
          </p:cNvPr>
          <p:cNvSpPr/>
          <p:nvPr/>
        </p:nvSpPr>
        <p:spPr>
          <a:xfrm>
            <a:off x="609600" y="0"/>
            <a:ext cx="85344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9" name="直線コネクタ 8">
            <a:extLst>
              <a:ext uri="{FF2B5EF4-FFF2-40B4-BE49-F238E27FC236}">
                <a16:creationId xmlns:a16="http://schemas.microsoft.com/office/drawing/2014/main" id="{62FA6055-BFCD-4350-91F2-F8ACE5A8399A}"/>
              </a:ext>
            </a:extLst>
          </p:cNvPr>
          <p:cNvCxnSpPr>
            <a:cxnSpLocks/>
          </p:cNvCxnSpPr>
          <p:nvPr/>
        </p:nvCxnSpPr>
        <p:spPr>
          <a:xfrm>
            <a:off x="10371978" y="1423994"/>
            <a:ext cx="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91A7DBA9-A344-4587-918A-83A301B2EA94}"/>
              </a:ext>
            </a:extLst>
          </p:cNvPr>
          <p:cNvCxnSpPr/>
          <p:nvPr/>
        </p:nvCxnSpPr>
        <p:spPr>
          <a:xfrm>
            <a:off x="839078" y="770519"/>
            <a:ext cx="8066383" cy="0"/>
          </a:xfrm>
          <a:prstGeom prst="line">
            <a:avLst/>
          </a:prstGeom>
          <a:ln w="19050">
            <a:solidFill>
              <a:srgbClr val="01C4D9"/>
            </a:solidFill>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C923667B-3B59-4FD8-8D7A-2CFE5AD76CC0}"/>
              </a:ext>
            </a:extLst>
          </p:cNvPr>
          <p:cNvCxnSpPr/>
          <p:nvPr/>
        </p:nvCxnSpPr>
        <p:spPr>
          <a:xfrm>
            <a:off x="839078" y="726028"/>
            <a:ext cx="8066383" cy="0"/>
          </a:xfrm>
          <a:prstGeom prst="line">
            <a:avLst/>
          </a:prstGeom>
          <a:ln w="19050">
            <a:solidFill>
              <a:srgbClr val="B8B6C3"/>
            </a:solidFill>
          </a:ln>
        </p:spPr>
        <p:style>
          <a:lnRef idx="1">
            <a:schemeClr val="accent1"/>
          </a:lnRef>
          <a:fillRef idx="0">
            <a:schemeClr val="accent1"/>
          </a:fillRef>
          <a:effectRef idx="0">
            <a:schemeClr val="accent1"/>
          </a:effectRef>
          <a:fontRef idx="minor">
            <a:schemeClr val="tx1"/>
          </a:fontRef>
        </p:style>
      </p:cxnSp>
      <p:cxnSp>
        <p:nvCxnSpPr>
          <p:cNvPr id="26" name="直線コネクタ 25">
            <a:extLst>
              <a:ext uri="{FF2B5EF4-FFF2-40B4-BE49-F238E27FC236}">
                <a16:creationId xmlns:a16="http://schemas.microsoft.com/office/drawing/2014/main" id="{586BDB9F-DEDD-4406-8130-A981D91FEC8F}"/>
              </a:ext>
            </a:extLst>
          </p:cNvPr>
          <p:cNvCxnSpPr/>
          <p:nvPr/>
        </p:nvCxnSpPr>
        <p:spPr>
          <a:xfrm>
            <a:off x="839078" y="800461"/>
            <a:ext cx="8066383" cy="0"/>
          </a:xfrm>
          <a:prstGeom prst="line">
            <a:avLst/>
          </a:prstGeom>
          <a:ln w="19050">
            <a:solidFill>
              <a:srgbClr val="00A7C9"/>
            </a:solidFill>
          </a:ln>
        </p:spPr>
        <p:style>
          <a:lnRef idx="1">
            <a:schemeClr val="accent1"/>
          </a:lnRef>
          <a:fillRef idx="0">
            <a:schemeClr val="accent1"/>
          </a:fillRef>
          <a:effectRef idx="0">
            <a:schemeClr val="accent1"/>
          </a:effectRef>
          <a:fontRef idx="minor">
            <a:schemeClr val="tx1"/>
          </a:fontRef>
        </p:style>
      </p:cxnSp>
      <p:sp>
        <p:nvSpPr>
          <p:cNvPr id="2" name="スライド番号プレースホルダー 1">
            <a:extLst>
              <a:ext uri="{FF2B5EF4-FFF2-40B4-BE49-F238E27FC236}">
                <a16:creationId xmlns:a16="http://schemas.microsoft.com/office/drawing/2014/main" id="{042D2256-2CC1-4285-93AE-EE8260BC87B5}"/>
              </a:ext>
            </a:extLst>
          </p:cNvPr>
          <p:cNvSpPr>
            <a:spLocks noGrp="1"/>
          </p:cNvSpPr>
          <p:nvPr>
            <p:ph type="sldNum" sz="quarter" idx="12"/>
          </p:nvPr>
        </p:nvSpPr>
        <p:spPr/>
        <p:txBody>
          <a:bodyPr/>
          <a:lstStyle/>
          <a:p>
            <a:fld id="{F44BBF4E-D3A2-4DCA-9F57-CC6AF0EC048B}" type="slidenum">
              <a:rPr lang="en-US" smtClean="0"/>
              <a:t>6</a:t>
            </a:fld>
            <a:endParaRPr lang="en-US" dirty="0"/>
          </a:p>
        </p:txBody>
      </p:sp>
      <p:sp>
        <p:nvSpPr>
          <p:cNvPr id="5" name="正方形/長方形 4">
            <a:extLst>
              <a:ext uri="{FF2B5EF4-FFF2-40B4-BE49-F238E27FC236}">
                <a16:creationId xmlns:a16="http://schemas.microsoft.com/office/drawing/2014/main" id="{D244E998-46CB-3C7F-24A2-4421FDC3BAE9}"/>
              </a:ext>
            </a:extLst>
          </p:cNvPr>
          <p:cNvSpPr/>
          <p:nvPr/>
        </p:nvSpPr>
        <p:spPr>
          <a:xfrm>
            <a:off x="825826" y="960162"/>
            <a:ext cx="8066383" cy="564247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0" name="Picture 2" descr="https://www.nikkeibp.co.jp/images/houjin/ad/2017/logo/NBO.png">
            <a:extLst>
              <a:ext uri="{FF2B5EF4-FFF2-40B4-BE49-F238E27FC236}">
                <a16:creationId xmlns:a16="http://schemas.microsoft.com/office/drawing/2014/main" id="{45A8DA46-558B-BA74-DFCF-8B990125E8B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77708" y="365576"/>
            <a:ext cx="1714500" cy="320040"/>
          </a:xfrm>
          <a:prstGeom prst="rect">
            <a:avLst/>
          </a:prstGeom>
          <a:noFill/>
          <a:extLst>
            <a:ext uri="{909E8E84-426E-40DD-AFC4-6F175D3DCCD1}">
              <a14:hiddenFill xmlns:a14="http://schemas.microsoft.com/office/drawing/2010/main">
                <a:solidFill>
                  <a:srgbClr val="FFFFFF"/>
                </a:solidFill>
              </a14:hiddenFill>
            </a:ext>
          </a:extLst>
        </p:spPr>
      </p:pic>
      <p:sp>
        <p:nvSpPr>
          <p:cNvPr id="3" name="object 3">
            <a:extLst>
              <a:ext uri="{FF2B5EF4-FFF2-40B4-BE49-F238E27FC236}">
                <a16:creationId xmlns:a16="http://schemas.microsoft.com/office/drawing/2014/main" id="{389A11B9-84F6-FCFD-92E1-FE791E557859}"/>
              </a:ext>
            </a:extLst>
          </p:cNvPr>
          <p:cNvSpPr txBox="1">
            <a:spLocks noGrp="1"/>
          </p:cNvSpPr>
          <p:nvPr>
            <p:ph type="title"/>
          </p:nvPr>
        </p:nvSpPr>
        <p:spPr>
          <a:xfrm>
            <a:off x="825500" y="261540"/>
            <a:ext cx="6707188" cy="382151"/>
          </a:xfrm>
          <a:prstGeom prst="rect">
            <a:avLst/>
          </a:prstGeom>
        </p:spPr>
        <p:txBody>
          <a:bodyPr vert="horz" wrap="square" lIns="0" tIns="12695" rIns="0" bIns="0" rtlCol="0" anchor="t">
            <a:spAutoFit/>
          </a:bodyPr>
          <a:lstStyle>
            <a:lvl1pPr algn="ctr">
              <a:defRPr sz="6615" b="1" i="0">
                <a:solidFill>
                  <a:schemeClr val="tx1"/>
                </a:solidFill>
                <a:latin typeface="YuGothic"/>
                <a:ea typeface="+mj-ea"/>
                <a:cs typeface="YuGothic"/>
              </a:defRPr>
            </a:lvl1pPr>
          </a:lstStyle>
          <a:p>
            <a:pPr marL="12695" algn="l">
              <a:spcBef>
                <a:spcPts val="100"/>
              </a:spcBef>
            </a:pPr>
            <a:r>
              <a:rPr lang="ja-JP" altLang="en-US" sz="2400" kern="0" dirty="0">
                <a:latin typeface="+mn-ea"/>
                <a:ea typeface="+mn-ea"/>
              </a:rPr>
              <a:t>スケジュールについて</a:t>
            </a:r>
          </a:p>
        </p:txBody>
      </p:sp>
      <p:sp>
        <p:nvSpPr>
          <p:cNvPr id="4" name="object 11">
            <a:extLst>
              <a:ext uri="{FF2B5EF4-FFF2-40B4-BE49-F238E27FC236}">
                <a16:creationId xmlns:a16="http://schemas.microsoft.com/office/drawing/2014/main" id="{2E316960-436E-3224-19FA-F9C97FBA9101}"/>
              </a:ext>
            </a:extLst>
          </p:cNvPr>
          <p:cNvSpPr txBox="1"/>
          <p:nvPr/>
        </p:nvSpPr>
        <p:spPr>
          <a:xfrm>
            <a:off x="1049708" y="1135574"/>
            <a:ext cx="5224422" cy="363364"/>
          </a:xfrm>
          <a:prstGeom prst="rect">
            <a:avLst/>
          </a:prstGeom>
        </p:spPr>
        <p:txBody>
          <a:bodyPr vert="horz" wrap="square" lIns="0" tIns="12695" rIns="0" bIns="0" rtlCol="0">
            <a:spAutoFit/>
          </a:bodyPr>
          <a:lstStyle/>
          <a:p>
            <a:pPr marL="107907">
              <a:lnSpc>
                <a:spcPct val="150000"/>
              </a:lnSpc>
              <a:spcBef>
                <a:spcPts val="100"/>
              </a:spcBef>
            </a:pPr>
            <a:r>
              <a:rPr lang="ja-JP" altLang="en-US" b="1" dirty="0">
                <a:solidFill>
                  <a:srgbClr val="C00000"/>
                </a:solidFill>
                <a:highlight>
                  <a:srgbClr val="FFFF00"/>
                </a:highlight>
                <a:latin typeface="+mn-ea"/>
                <a:cs typeface="YuGothic"/>
              </a:rPr>
              <a:t>事前にスケジュール、公開日の確認をしてください。</a:t>
            </a:r>
            <a:endParaRPr lang="en-US" altLang="ja-JP" b="1" dirty="0">
              <a:highlight>
                <a:srgbClr val="FFFF00"/>
              </a:highlight>
              <a:latin typeface="+mn-ea"/>
              <a:cs typeface="YuGothic"/>
            </a:endParaRPr>
          </a:p>
        </p:txBody>
      </p:sp>
      <p:sp>
        <p:nvSpPr>
          <p:cNvPr id="11" name="テキスト ボックス 10">
            <a:extLst>
              <a:ext uri="{FF2B5EF4-FFF2-40B4-BE49-F238E27FC236}">
                <a16:creationId xmlns:a16="http://schemas.microsoft.com/office/drawing/2014/main" id="{D51F93B9-EDD3-21E6-EFEA-0F4DAF1BBA0F}"/>
              </a:ext>
            </a:extLst>
          </p:cNvPr>
          <p:cNvSpPr txBox="1"/>
          <p:nvPr/>
        </p:nvSpPr>
        <p:spPr>
          <a:xfrm>
            <a:off x="1098871" y="1560815"/>
            <a:ext cx="7506782" cy="1800493"/>
          </a:xfrm>
          <a:prstGeom prst="rect">
            <a:avLst/>
          </a:prstGeom>
          <a:noFill/>
        </p:spPr>
        <p:txBody>
          <a:bodyPr wrap="square" rtlCol="0">
            <a:spAutoFit/>
          </a:bodyPr>
          <a:lstStyle/>
          <a:p>
            <a:endParaRPr lang="en-US" altLang="ja-JP" sz="1200" dirty="0">
              <a:latin typeface="Yu Gothic Medium" panose="020B0400000000000000" pitchFamily="34" charset="-128"/>
              <a:ea typeface="Yu Gothic Medium" panose="020B0400000000000000" pitchFamily="34" charset="-128"/>
            </a:endParaRPr>
          </a:p>
          <a:p>
            <a:r>
              <a:rPr lang="ja-JP" altLang="en-US" sz="1600" b="1" dirty="0">
                <a:latin typeface="游ゴシック" panose="020B0400000000000000" pitchFamily="50" charset="-128"/>
                <a:ea typeface="游ゴシック" panose="020B0400000000000000" pitchFamily="50" charset="-128"/>
              </a:rPr>
              <a:t>▶スケジュールに関して</a:t>
            </a:r>
          </a:p>
          <a:p>
            <a:r>
              <a:rPr lang="ja-JP" altLang="en-US" sz="1200" dirty="0">
                <a:latin typeface="Yu Gothic Medium" panose="020B0400000000000000" pitchFamily="34" charset="-128"/>
                <a:ea typeface="Yu Gothic Medium" panose="020B0400000000000000" pitchFamily="34" charset="-128"/>
              </a:rPr>
              <a:t>公開日は１日１社となりますので、事前に希望の公開日の空き状況および</a:t>
            </a:r>
            <a:endParaRPr lang="en-US" altLang="ja-JP" sz="1200" dirty="0">
              <a:latin typeface="Yu Gothic Medium" panose="020B0400000000000000" pitchFamily="34" charset="-128"/>
              <a:ea typeface="Yu Gothic Medium" panose="020B0400000000000000" pitchFamily="34" charset="-128"/>
            </a:endParaRPr>
          </a:p>
          <a:p>
            <a:r>
              <a:rPr lang="ja-JP" altLang="en-US" sz="1200" dirty="0">
                <a:latin typeface="Yu Gothic Medium" panose="020B0400000000000000" pitchFamily="34" charset="-128"/>
                <a:ea typeface="Yu Gothic Medium" panose="020B0400000000000000" pitchFamily="34" charset="-128"/>
              </a:rPr>
              <a:t>入稿後の進行スケジュールをご確認ください。</a:t>
            </a:r>
            <a:endParaRPr lang="en-US" altLang="ja-JP" sz="1200" dirty="0">
              <a:latin typeface="Yu Gothic Medium" panose="020B0400000000000000" pitchFamily="34" charset="-128"/>
              <a:ea typeface="Yu Gothic Medium" panose="020B0400000000000000" pitchFamily="34" charset="-128"/>
            </a:endParaRPr>
          </a:p>
          <a:p>
            <a:endParaRPr lang="ja-JP" altLang="en-US" sz="1200" dirty="0">
              <a:latin typeface="Yu Gothic Medium" panose="020B0400000000000000" pitchFamily="34" charset="-128"/>
              <a:ea typeface="Yu Gothic Medium" panose="020B0400000000000000" pitchFamily="34" charset="-128"/>
            </a:endParaRPr>
          </a:p>
          <a:p>
            <a:r>
              <a:rPr lang="ja-JP" altLang="en-US" sz="1200" dirty="0">
                <a:latin typeface="Yu Gothic Medium" panose="020B0400000000000000" pitchFamily="34" charset="-128"/>
                <a:ea typeface="Yu Gothic Medium" panose="020B0400000000000000" pitchFamily="34" charset="-128"/>
              </a:rPr>
              <a:t>入稿日や校正のお戻しが１日遅れますと、掲載日が後ろにずれ込む場合もございます。</a:t>
            </a:r>
            <a:endParaRPr lang="en-US" altLang="ja-JP" sz="1200" dirty="0">
              <a:latin typeface="Yu Gothic Medium" panose="020B0400000000000000" pitchFamily="34" charset="-128"/>
              <a:ea typeface="Yu Gothic Medium" panose="020B0400000000000000" pitchFamily="34" charset="-128"/>
            </a:endParaRPr>
          </a:p>
          <a:p>
            <a:endParaRPr lang="en-US" altLang="ja-JP" sz="1200" dirty="0">
              <a:latin typeface="Yu Gothic Medium" panose="020B0400000000000000" pitchFamily="34" charset="-128"/>
              <a:ea typeface="Yu Gothic Medium" panose="020B0400000000000000" pitchFamily="34" charset="-128"/>
            </a:endParaRPr>
          </a:p>
          <a:p>
            <a:r>
              <a:rPr lang="ja-JP" altLang="en-US" sz="1200" dirty="0">
                <a:latin typeface="Yu Gothic Medium" panose="020B0400000000000000" pitchFamily="34" charset="-128"/>
                <a:ea typeface="Yu Gothic Medium" panose="020B0400000000000000" pitchFamily="34" charset="-128"/>
              </a:rPr>
              <a:t>スケジュールの確認先</a:t>
            </a:r>
            <a:r>
              <a:rPr lang="en-US" altLang="ja-JP" sz="1200" dirty="0">
                <a:latin typeface="Yu Gothic Medium" panose="020B0400000000000000" pitchFamily="34" charset="-128"/>
                <a:ea typeface="Yu Gothic Medium" panose="020B0400000000000000" pitchFamily="34" charset="-128"/>
              </a:rPr>
              <a:t> &gt;</a:t>
            </a:r>
            <a:r>
              <a:rPr lang="it-IT" altLang="ja-JP" sz="1200" dirty="0">
                <a:latin typeface="Yu Gothic Medium" panose="020B0400000000000000" pitchFamily="34" charset="-128"/>
                <a:ea typeface="Yu Gothic Medium" panose="020B0400000000000000" pitchFamily="34" charset="-128"/>
              </a:rPr>
              <a:t>nbo-native@nikkeibp.co.jp</a:t>
            </a:r>
            <a:endParaRPr lang="ja-JP" altLang="en-US" sz="1200" dirty="0">
              <a:latin typeface="Yu Gothic Medium" panose="020B0400000000000000" pitchFamily="34" charset="-128"/>
              <a:ea typeface="Yu Gothic Medium" panose="020B0400000000000000" pitchFamily="34" charset="-128"/>
            </a:endParaRPr>
          </a:p>
          <a:p>
            <a:endParaRPr lang="en-US" altLang="ja-JP" sz="1100" dirty="0">
              <a:latin typeface="Yu Gothic Medium" panose="020B0400000000000000" pitchFamily="34" charset="-128"/>
              <a:ea typeface="Yu Gothic Medium" panose="020B0400000000000000" pitchFamily="34" charset="-128"/>
            </a:endParaRPr>
          </a:p>
        </p:txBody>
      </p:sp>
      <p:sp>
        <p:nvSpPr>
          <p:cNvPr id="12" name="テキスト ボックス 11">
            <a:extLst>
              <a:ext uri="{FF2B5EF4-FFF2-40B4-BE49-F238E27FC236}">
                <a16:creationId xmlns:a16="http://schemas.microsoft.com/office/drawing/2014/main" id="{232BD854-5A7F-01BA-4E05-3C7D36EFBC33}"/>
              </a:ext>
            </a:extLst>
          </p:cNvPr>
          <p:cNvSpPr txBox="1"/>
          <p:nvPr/>
        </p:nvSpPr>
        <p:spPr>
          <a:xfrm>
            <a:off x="1098871" y="3333906"/>
            <a:ext cx="4815041" cy="338554"/>
          </a:xfrm>
          <a:prstGeom prst="rect">
            <a:avLst/>
          </a:prstGeom>
          <a:noFill/>
        </p:spPr>
        <p:txBody>
          <a:bodyPr wrap="square" rtlCol="0">
            <a:spAutoFit/>
          </a:bodyPr>
          <a:lstStyle/>
          <a:p>
            <a:r>
              <a:rPr lang="ja-JP" altLang="en-US" sz="1600" b="1" dirty="0">
                <a:latin typeface="游ゴシック" panose="020B0400000000000000" pitchFamily="50" charset="-128"/>
                <a:ea typeface="游ゴシック" panose="020B0400000000000000" pitchFamily="50" charset="-128"/>
              </a:rPr>
              <a:t>▶ネイティブタイアップ　サンプルスケジュール</a:t>
            </a:r>
          </a:p>
        </p:txBody>
      </p:sp>
      <p:pic>
        <p:nvPicPr>
          <p:cNvPr id="13" name="図 12">
            <a:extLst>
              <a:ext uri="{FF2B5EF4-FFF2-40B4-BE49-F238E27FC236}">
                <a16:creationId xmlns:a16="http://schemas.microsoft.com/office/drawing/2014/main" id="{08C5D69B-987D-4634-4AC8-3DC381C61DEB}"/>
              </a:ext>
            </a:extLst>
          </p:cNvPr>
          <p:cNvPicPr>
            <a:picLocks noChangeAspect="1"/>
          </p:cNvPicPr>
          <p:nvPr/>
        </p:nvPicPr>
        <p:blipFill>
          <a:blip r:embed="rId3"/>
          <a:stretch>
            <a:fillRect/>
          </a:stretch>
        </p:blipFill>
        <p:spPr>
          <a:xfrm>
            <a:off x="1098871" y="3795505"/>
            <a:ext cx="7685932" cy="1675342"/>
          </a:xfrm>
          <a:prstGeom prst="rect">
            <a:avLst/>
          </a:prstGeom>
          <a:solidFill>
            <a:schemeClr val="bg1"/>
          </a:solidFill>
        </p:spPr>
      </p:pic>
      <p:sp>
        <p:nvSpPr>
          <p:cNvPr id="14" name="テキスト ボックス 13">
            <a:extLst>
              <a:ext uri="{FF2B5EF4-FFF2-40B4-BE49-F238E27FC236}">
                <a16:creationId xmlns:a16="http://schemas.microsoft.com/office/drawing/2014/main" id="{BC436D8A-B45B-1FCE-0C37-7B2033DE6F39}"/>
              </a:ext>
            </a:extLst>
          </p:cNvPr>
          <p:cNvSpPr txBox="1"/>
          <p:nvPr/>
        </p:nvSpPr>
        <p:spPr>
          <a:xfrm>
            <a:off x="1140389" y="5593892"/>
            <a:ext cx="8385787" cy="584775"/>
          </a:xfrm>
          <a:prstGeom prst="rect">
            <a:avLst/>
          </a:prstGeom>
          <a:noFill/>
        </p:spPr>
        <p:txBody>
          <a:bodyPr wrap="square" rtlCol="0">
            <a:spAutoFit/>
          </a:bodyPr>
          <a:lstStyle/>
          <a:p>
            <a:r>
              <a:rPr lang="en-US" altLang="ja-JP" sz="1000" dirty="0">
                <a:solidFill>
                  <a:prstClr val="black"/>
                </a:solidFill>
                <a:latin typeface="Yu Gothic Medium" panose="020B0400000000000000" pitchFamily="34" charset="-128"/>
                <a:ea typeface="Yu Gothic Medium" panose="020B0400000000000000" pitchFamily="34" charset="-128"/>
              </a:rPr>
              <a:t>※</a:t>
            </a:r>
            <a:r>
              <a:rPr lang="ja-JP" altLang="en-US" sz="1000" dirty="0">
                <a:solidFill>
                  <a:prstClr val="black"/>
                </a:solidFill>
                <a:latin typeface="Yu Gothic Medium" panose="020B0400000000000000" pitchFamily="34" charset="-128"/>
                <a:ea typeface="Yu Gothic Medium" panose="020B0400000000000000" pitchFamily="34" charset="-128"/>
              </a:rPr>
              <a:t>編集部への入稿後のサンプルスケジュールです。</a:t>
            </a:r>
            <a:endParaRPr lang="en-US" altLang="ja-JP" sz="1000" dirty="0">
              <a:solidFill>
                <a:prstClr val="black"/>
              </a:solidFill>
              <a:latin typeface="Yu Gothic Medium" panose="020B0400000000000000" pitchFamily="34" charset="-128"/>
              <a:ea typeface="Yu Gothic Medium" panose="020B0400000000000000" pitchFamily="34" charset="-128"/>
            </a:endParaRPr>
          </a:p>
          <a:p>
            <a:r>
              <a:rPr lang="ja-JP" altLang="en-US" sz="1000" dirty="0">
                <a:solidFill>
                  <a:prstClr val="black"/>
                </a:solidFill>
                <a:latin typeface="Yu Gothic Medium" panose="020B0400000000000000" pitchFamily="34" charset="-128"/>
                <a:ea typeface="Yu Gothic Medium" panose="020B0400000000000000" pitchFamily="34" charset="-128"/>
              </a:rPr>
              <a:t>あくまでサンプルですので、実施決定後「スケジュール確認先」アドレスに進行スケジュールご確認ください。</a:t>
            </a:r>
          </a:p>
          <a:p>
            <a:endParaRPr lang="ja-JP" altLang="en-US" sz="1200" dirty="0">
              <a:solidFill>
                <a:prstClr val="black"/>
              </a:solidFill>
              <a:latin typeface="Yu Gothic Medium" panose="020B0400000000000000" pitchFamily="34" charset="-128"/>
              <a:ea typeface="Yu Gothic Medium" panose="020B0400000000000000" pitchFamily="34" charset="-128"/>
            </a:endParaRPr>
          </a:p>
        </p:txBody>
      </p:sp>
    </p:spTree>
    <p:extLst>
      <p:ext uri="{BB962C8B-B14F-4D97-AF65-F5344CB8AC3E}">
        <p14:creationId xmlns:p14="http://schemas.microsoft.com/office/powerpoint/2010/main" val="26844191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正方形/長方形 7">
            <a:extLst>
              <a:ext uri="{FF2B5EF4-FFF2-40B4-BE49-F238E27FC236}">
                <a16:creationId xmlns:a16="http://schemas.microsoft.com/office/drawing/2014/main" id="{5FC0B054-95FA-4073-AEE9-38E979F457EE}"/>
              </a:ext>
            </a:extLst>
          </p:cNvPr>
          <p:cNvSpPr/>
          <p:nvPr/>
        </p:nvSpPr>
        <p:spPr>
          <a:xfrm>
            <a:off x="591468" y="310164"/>
            <a:ext cx="8534400" cy="64468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タイトル 6">
            <a:extLst>
              <a:ext uri="{FF2B5EF4-FFF2-40B4-BE49-F238E27FC236}">
                <a16:creationId xmlns:a16="http://schemas.microsoft.com/office/drawing/2014/main" id="{CC0C1541-7417-4C57-B1B9-33BC7CFD064A}"/>
              </a:ext>
            </a:extLst>
          </p:cNvPr>
          <p:cNvSpPr>
            <a:spLocks noGrp="1"/>
          </p:cNvSpPr>
          <p:nvPr>
            <p:ph type="title"/>
          </p:nvPr>
        </p:nvSpPr>
        <p:spPr>
          <a:xfrm>
            <a:off x="825826" y="255364"/>
            <a:ext cx="6707088" cy="528407"/>
          </a:xfrm>
        </p:spPr>
        <p:txBody>
          <a:bodyPr>
            <a:normAutofit/>
          </a:bodyPr>
          <a:lstStyle/>
          <a:p>
            <a:r>
              <a:rPr lang="ja-JP" altLang="en-US" sz="2400" b="1" dirty="0">
                <a:latin typeface="游ゴシック" panose="020B0400000000000000" pitchFamily="50" charset="-128"/>
                <a:ea typeface="游ゴシック" panose="020B0400000000000000" pitchFamily="50" charset="-128"/>
              </a:rPr>
              <a:t>１</a:t>
            </a:r>
            <a:r>
              <a:rPr lang="en-US" altLang="ja-JP" sz="2400" b="1" dirty="0">
                <a:latin typeface="游ゴシック" panose="020B0400000000000000" pitchFamily="50" charset="-128"/>
                <a:ea typeface="游ゴシック" panose="020B0400000000000000" pitchFamily="50" charset="-128"/>
              </a:rPr>
              <a:t>. </a:t>
            </a:r>
            <a:r>
              <a:rPr lang="ja-JP" altLang="en-US" sz="2400" b="1" dirty="0">
                <a:latin typeface="游ゴシック" panose="020B0400000000000000" pitchFamily="50" charset="-128"/>
                <a:ea typeface="游ゴシック" panose="020B0400000000000000" pitchFamily="50" charset="-128"/>
              </a:rPr>
              <a:t>仕様全体</a:t>
            </a:r>
          </a:p>
        </p:txBody>
      </p:sp>
      <p:cxnSp>
        <p:nvCxnSpPr>
          <p:cNvPr id="9" name="直線コネクタ 8">
            <a:extLst>
              <a:ext uri="{FF2B5EF4-FFF2-40B4-BE49-F238E27FC236}">
                <a16:creationId xmlns:a16="http://schemas.microsoft.com/office/drawing/2014/main" id="{62FA6055-BFCD-4350-91F2-F8ACE5A8399A}"/>
              </a:ext>
            </a:extLst>
          </p:cNvPr>
          <p:cNvCxnSpPr>
            <a:cxnSpLocks/>
          </p:cNvCxnSpPr>
          <p:nvPr/>
        </p:nvCxnSpPr>
        <p:spPr>
          <a:xfrm>
            <a:off x="10371978" y="1423994"/>
            <a:ext cx="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C923667B-3B59-4FD8-8D7A-2CFE5AD76CC0}"/>
              </a:ext>
            </a:extLst>
          </p:cNvPr>
          <p:cNvCxnSpPr/>
          <p:nvPr/>
        </p:nvCxnSpPr>
        <p:spPr>
          <a:xfrm>
            <a:off x="839078" y="726028"/>
            <a:ext cx="8066383" cy="0"/>
          </a:xfrm>
          <a:prstGeom prst="line">
            <a:avLst/>
          </a:prstGeom>
          <a:ln w="19050">
            <a:solidFill>
              <a:srgbClr val="B8B6C3"/>
            </a:solidFill>
          </a:ln>
        </p:spPr>
        <p:style>
          <a:lnRef idx="1">
            <a:schemeClr val="accent1"/>
          </a:lnRef>
          <a:fillRef idx="0">
            <a:schemeClr val="accent1"/>
          </a:fillRef>
          <a:effectRef idx="0">
            <a:schemeClr val="accent1"/>
          </a:effectRef>
          <a:fontRef idx="minor">
            <a:schemeClr val="tx1"/>
          </a:fontRef>
        </p:style>
      </p:cxnSp>
      <p:pic>
        <p:nvPicPr>
          <p:cNvPr id="38" name="Picture 2" descr="https://www.nikkeibp.co.jp/images/houjin/ad/2017/logo/NBO.png">
            <a:extLst>
              <a:ext uri="{FF2B5EF4-FFF2-40B4-BE49-F238E27FC236}">
                <a16:creationId xmlns:a16="http://schemas.microsoft.com/office/drawing/2014/main" id="{8E22FD3E-37A9-4DE9-BF4E-EF6349D374D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90961" y="359547"/>
            <a:ext cx="1714500" cy="320040"/>
          </a:xfrm>
          <a:prstGeom prst="rect">
            <a:avLst/>
          </a:prstGeom>
          <a:noFill/>
          <a:extLst>
            <a:ext uri="{909E8E84-426E-40DD-AFC4-6F175D3DCCD1}">
              <a14:hiddenFill xmlns:a14="http://schemas.microsoft.com/office/drawing/2010/main">
                <a:solidFill>
                  <a:srgbClr val="FFFFFF"/>
                </a:solidFill>
              </a14:hiddenFill>
            </a:ext>
          </a:extLst>
        </p:spPr>
      </p:pic>
      <p:sp>
        <p:nvSpPr>
          <p:cNvPr id="58" name="スライド番号プレースホルダー 57">
            <a:extLst>
              <a:ext uri="{FF2B5EF4-FFF2-40B4-BE49-F238E27FC236}">
                <a16:creationId xmlns:a16="http://schemas.microsoft.com/office/drawing/2014/main" id="{980874A1-6CF0-49A5-B2DD-62AA19F9BB59}"/>
              </a:ext>
            </a:extLst>
          </p:cNvPr>
          <p:cNvSpPr>
            <a:spLocks noGrp="1"/>
          </p:cNvSpPr>
          <p:nvPr>
            <p:ph type="sldNum" sz="quarter" idx="12"/>
          </p:nvPr>
        </p:nvSpPr>
        <p:spPr/>
        <p:txBody>
          <a:bodyPr/>
          <a:lstStyle/>
          <a:p>
            <a:fld id="{F44BBF4E-D3A2-4DCA-9F57-CC6AF0EC048B}" type="slidenum">
              <a:rPr lang="en-US" smtClean="0"/>
              <a:t>7</a:t>
            </a:fld>
            <a:endParaRPr lang="en-US" dirty="0"/>
          </a:p>
        </p:txBody>
      </p:sp>
      <p:sp>
        <p:nvSpPr>
          <p:cNvPr id="3" name="正方形/長方形 2">
            <a:extLst>
              <a:ext uri="{FF2B5EF4-FFF2-40B4-BE49-F238E27FC236}">
                <a16:creationId xmlns:a16="http://schemas.microsoft.com/office/drawing/2014/main" id="{7217109E-B964-CF37-E2C8-50ED44D5D069}"/>
              </a:ext>
            </a:extLst>
          </p:cNvPr>
          <p:cNvSpPr/>
          <p:nvPr/>
        </p:nvSpPr>
        <p:spPr>
          <a:xfrm>
            <a:off x="659911" y="830212"/>
            <a:ext cx="8400962" cy="4503174"/>
          </a:xfrm>
          <a:prstGeom prst="rect">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4" name="グループ化 3">
            <a:extLst>
              <a:ext uri="{FF2B5EF4-FFF2-40B4-BE49-F238E27FC236}">
                <a16:creationId xmlns:a16="http://schemas.microsoft.com/office/drawing/2014/main" id="{FE8F32DB-843F-CA6D-762F-056449BAAF1D}"/>
              </a:ext>
            </a:extLst>
          </p:cNvPr>
          <p:cNvGrpSpPr/>
          <p:nvPr/>
        </p:nvGrpSpPr>
        <p:grpSpPr>
          <a:xfrm>
            <a:off x="3865571" y="971387"/>
            <a:ext cx="2030400" cy="2353783"/>
            <a:chOff x="4245575" y="875449"/>
            <a:chExt cx="2030400" cy="2353783"/>
          </a:xfrm>
        </p:grpSpPr>
        <p:grpSp>
          <p:nvGrpSpPr>
            <p:cNvPr id="5" name="グループ化 4">
              <a:extLst>
                <a:ext uri="{FF2B5EF4-FFF2-40B4-BE49-F238E27FC236}">
                  <a16:creationId xmlns:a16="http://schemas.microsoft.com/office/drawing/2014/main" id="{BC425AD7-44F4-4319-9911-E8D95903A059}"/>
                </a:ext>
              </a:extLst>
            </p:cNvPr>
            <p:cNvGrpSpPr/>
            <p:nvPr/>
          </p:nvGrpSpPr>
          <p:grpSpPr>
            <a:xfrm>
              <a:off x="4245575" y="875449"/>
              <a:ext cx="2030400" cy="2353783"/>
              <a:chOff x="4245575" y="875449"/>
              <a:chExt cx="2030400" cy="2353783"/>
            </a:xfrm>
          </p:grpSpPr>
          <p:pic>
            <p:nvPicPr>
              <p:cNvPr id="13" name="図 12" descr="グラフィカル ユーザー インターフェイス, アプリケーション, Word&#10;&#10;自動的に生成された説明">
                <a:extLst>
                  <a:ext uri="{FF2B5EF4-FFF2-40B4-BE49-F238E27FC236}">
                    <a16:creationId xmlns:a16="http://schemas.microsoft.com/office/drawing/2014/main" id="{013DF482-B117-11EA-6DDF-FB21A862CA41}"/>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4245575" y="875449"/>
                <a:ext cx="2030400" cy="2353783"/>
              </a:xfrm>
              <a:prstGeom prst="rect">
                <a:avLst/>
              </a:prstGeom>
              <a:ln>
                <a:solidFill>
                  <a:schemeClr val="bg1">
                    <a:lumMod val="75000"/>
                  </a:schemeClr>
                </a:solidFill>
              </a:ln>
            </p:spPr>
          </p:pic>
          <p:pic>
            <p:nvPicPr>
              <p:cNvPr id="14" name="図 13" descr="窓の前に立つスーツを着た男性&#10;&#10;中程度の精度で自動的に生成された説明">
                <a:extLst>
                  <a:ext uri="{FF2B5EF4-FFF2-40B4-BE49-F238E27FC236}">
                    <a16:creationId xmlns:a16="http://schemas.microsoft.com/office/drawing/2014/main" id="{428004CE-ED3E-D1F8-02DD-FE34EB3785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445518" y="1430221"/>
                <a:ext cx="1314884" cy="742491"/>
              </a:xfrm>
              <a:prstGeom prst="rect">
                <a:avLst/>
              </a:prstGeom>
              <a:ln>
                <a:solidFill>
                  <a:schemeClr val="bg1">
                    <a:lumMod val="75000"/>
                  </a:schemeClr>
                </a:solidFill>
              </a:ln>
            </p:spPr>
          </p:pic>
        </p:grpSp>
        <p:pic>
          <p:nvPicPr>
            <p:cNvPr id="6" name="図 5" descr="メーター が含まれている画像&#10;&#10;自動的に生成された説明">
              <a:extLst>
                <a:ext uri="{FF2B5EF4-FFF2-40B4-BE49-F238E27FC236}">
                  <a16:creationId xmlns:a16="http://schemas.microsoft.com/office/drawing/2014/main" id="{2E1BE251-592B-C5B0-0771-C949410C0FE5}"/>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401919" y="1222942"/>
              <a:ext cx="763460" cy="129557"/>
            </a:xfrm>
            <a:prstGeom prst="rect">
              <a:avLst/>
            </a:prstGeom>
            <a:ln>
              <a:solidFill>
                <a:schemeClr val="bg1">
                  <a:lumMod val="75000"/>
                </a:schemeClr>
              </a:solidFill>
            </a:ln>
          </p:spPr>
        </p:pic>
      </p:grpSp>
      <p:grpSp>
        <p:nvGrpSpPr>
          <p:cNvPr id="15" name="グループ化 14">
            <a:extLst>
              <a:ext uri="{FF2B5EF4-FFF2-40B4-BE49-F238E27FC236}">
                <a16:creationId xmlns:a16="http://schemas.microsoft.com/office/drawing/2014/main" id="{47FDE4B3-27FD-2607-2E21-A7208D911BB9}"/>
              </a:ext>
            </a:extLst>
          </p:cNvPr>
          <p:cNvGrpSpPr/>
          <p:nvPr/>
        </p:nvGrpSpPr>
        <p:grpSpPr>
          <a:xfrm>
            <a:off x="3865571" y="3369225"/>
            <a:ext cx="2030400" cy="1816873"/>
            <a:chOff x="4245575" y="3273287"/>
            <a:chExt cx="2030400" cy="1816873"/>
          </a:xfrm>
        </p:grpSpPr>
        <p:pic>
          <p:nvPicPr>
            <p:cNvPr id="16" name="図 15" descr="グラフィカル ユーザー インターフェイス, アプリケーション, Word&#10;&#10;自動的に生成された説明">
              <a:extLst>
                <a:ext uri="{FF2B5EF4-FFF2-40B4-BE49-F238E27FC236}">
                  <a16:creationId xmlns:a16="http://schemas.microsoft.com/office/drawing/2014/main" id="{E8310361-0CCB-4D2F-E9EB-73D5C69451D7}"/>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4245575" y="3273287"/>
              <a:ext cx="2030400" cy="1816873"/>
            </a:xfrm>
            <a:prstGeom prst="rect">
              <a:avLst/>
            </a:prstGeom>
            <a:ln>
              <a:solidFill>
                <a:schemeClr val="bg1">
                  <a:lumMod val="75000"/>
                </a:schemeClr>
              </a:solidFill>
            </a:ln>
          </p:spPr>
        </p:pic>
        <p:pic>
          <p:nvPicPr>
            <p:cNvPr id="17" name="図 16" descr="メガネを掛けた男性&#10;&#10;自動的に生成された説明">
              <a:extLst>
                <a:ext uri="{FF2B5EF4-FFF2-40B4-BE49-F238E27FC236}">
                  <a16:creationId xmlns:a16="http://schemas.microsoft.com/office/drawing/2014/main" id="{C4D3B56A-F521-F40B-0756-D685036D1E4F}"/>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4714603" y="3344389"/>
              <a:ext cx="758175" cy="446561"/>
            </a:xfrm>
            <a:prstGeom prst="rect">
              <a:avLst/>
            </a:prstGeom>
            <a:ln>
              <a:solidFill>
                <a:schemeClr val="bg1">
                  <a:lumMod val="75000"/>
                </a:schemeClr>
              </a:solidFill>
            </a:ln>
          </p:spPr>
        </p:pic>
      </p:grpSp>
      <p:sp>
        <p:nvSpPr>
          <p:cNvPr id="18" name="正方形/長方形 17">
            <a:extLst>
              <a:ext uri="{FF2B5EF4-FFF2-40B4-BE49-F238E27FC236}">
                <a16:creationId xmlns:a16="http://schemas.microsoft.com/office/drawing/2014/main" id="{DE4FEC95-4F36-F60C-9472-9C3BFD92063A}"/>
              </a:ext>
            </a:extLst>
          </p:cNvPr>
          <p:cNvSpPr/>
          <p:nvPr/>
        </p:nvSpPr>
        <p:spPr>
          <a:xfrm>
            <a:off x="784549" y="981473"/>
            <a:ext cx="2750167" cy="1802174"/>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en-US" altLang="ja-JP" sz="1100" b="1" dirty="0">
                <a:solidFill>
                  <a:srgbClr val="C00000"/>
                </a:solidFill>
                <a:latin typeface="游ゴシック" panose="020B0400000000000000" pitchFamily="50" charset="-128"/>
                <a:ea typeface="游ゴシック" panose="020B0400000000000000" pitchFamily="50" charset="-128"/>
              </a:rPr>
              <a:t>【</a:t>
            </a:r>
            <a:r>
              <a:rPr kumimoji="1" lang="ja-JP" altLang="en-US" sz="1100" b="1" dirty="0">
                <a:solidFill>
                  <a:srgbClr val="C00000"/>
                </a:solidFill>
                <a:latin typeface="游ゴシック" panose="020B0400000000000000" pitchFamily="50" charset="-128"/>
                <a:ea typeface="游ゴシック" panose="020B0400000000000000" pitchFamily="50" charset="-128"/>
              </a:rPr>
              <a:t>カテゴリー名</a:t>
            </a:r>
            <a:r>
              <a:rPr kumimoji="1" lang="en-US" altLang="ja-JP" sz="1100" b="1" dirty="0">
                <a:solidFill>
                  <a:srgbClr val="C00000"/>
                </a:solidFill>
                <a:latin typeface="游ゴシック" panose="020B0400000000000000" pitchFamily="50" charset="-128"/>
                <a:ea typeface="游ゴシック" panose="020B0400000000000000" pitchFamily="50" charset="-128"/>
              </a:rPr>
              <a:t>】 </a:t>
            </a:r>
          </a:p>
          <a:p>
            <a:endParaRPr kumimoji="1" lang="en-US" altLang="ja-JP" sz="1100" b="1" dirty="0">
              <a:solidFill>
                <a:srgbClr val="C00000"/>
              </a:solidFill>
              <a:latin typeface="游ゴシック" panose="020B0400000000000000" pitchFamily="50" charset="-128"/>
              <a:ea typeface="游ゴシック" panose="020B0400000000000000" pitchFamily="50" charset="-128"/>
            </a:endParaRPr>
          </a:p>
          <a:p>
            <a:r>
              <a:rPr kumimoji="1" lang="en-US" altLang="ja-JP" sz="1100" b="1" dirty="0">
                <a:solidFill>
                  <a:srgbClr val="C00000"/>
                </a:solidFill>
                <a:latin typeface="游ゴシック" panose="020B0400000000000000" pitchFamily="50" charset="-128"/>
                <a:ea typeface="游ゴシック" panose="020B0400000000000000" pitchFamily="50" charset="-128"/>
              </a:rPr>
              <a:t>【</a:t>
            </a:r>
            <a:r>
              <a:rPr kumimoji="1" lang="ja-JP" altLang="en-US" sz="1100" b="1" dirty="0">
                <a:solidFill>
                  <a:srgbClr val="C00000"/>
                </a:solidFill>
                <a:latin typeface="游ゴシック" panose="020B0400000000000000" pitchFamily="50" charset="-128"/>
                <a:ea typeface="游ゴシック" panose="020B0400000000000000" pitchFamily="50" charset="-128"/>
              </a:rPr>
              <a:t>タイトル</a:t>
            </a:r>
            <a:r>
              <a:rPr kumimoji="1" lang="en-US" altLang="ja-JP" sz="1100" b="1" dirty="0">
                <a:solidFill>
                  <a:srgbClr val="C00000"/>
                </a:solidFill>
                <a:latin typeface="游ゴシック" panose="020B0400000000000000" pitchFamily="50" charset="-128"/>
                <a:ea typeface="游ゴシック" panose="020B0400000000000000" pitchFamily="50" charset="-128"/>
              </a:rPr>
              <a:t>】 </a:t>
            </a:r>
          </a:p>
          <a:p>
            <a:r>
              <a:rPr kumimoji="1" lang="en-US" altLang="ja-JP" sz="1100" dirty="0">
                <a:solidFill>
                  <a:schemeClr val="tx1"/>
                </a:solidFill>
                <a:latin typeface="游ゴシック" panose="020B0400000000000000" pitchFamily="50" charset="-128"/>
                <a:ea typeface="游ゴシック" panose="020B0400000000000000" pitchFamily="50" charset="-128"/>
              </a:rPr>
              <a:t>【</a:t>
            </a:r>
            <a:r>
              <a:rPr kumimoji="1" lang="en" altLang="ja-JP" sz="1100" dirty="0">
                <a:solidFill>
                  <a:schemeClr val="tx1"/>
                </a:solidFill>
                <a:latin typeface="游ゴシック" panose="020B0400000000000000" pitchFamily="50" charset="-128"/>
                <a:ea typeface="游ゴシック" panose="020B0400000000000000" pitchFamily="50" charset="-128"/>
              </a:rPr>
              <a:t>AD】</a:t>
            </a:r>
            <a:r>
              <a:rPr kumimoji="1" lang="ja-JP" altLang="en-US" sz="1100" dirty="0">
                <a:solidFill>
                  <a:schemeClr val="tx1"/>
                </a:solidFill>
                <a:latin typeface="游ゴシック" panose="020B0400000000000000" pitchFamily="50" charset="-128"/>
                <a:ea typeface="游ゴシック" panose="020B0400000000000000" pitchFamily="50" charset="-128"/>
              </a:rPr>
              <a:t>含め全角</a:t>
            </a:r>
            <a:r>
              <a:rPr kumimoji="1" lang="en-US" altLang="ja-JP" sz="1100" dirty="0">
                <a:solidFill>
                  <a:schemeClr val="tx1"/>
                </a:solidFill>
                <a:latin typeface="游ゴシック" panose="020B0400000000000000" pitchFamily="50" charset="-128"/>
                <a:ea typeface="游ゴシック" panose="020B0400000000000000" pitchFamily="50" charset="-128"/>
              </a:rPr>
              <a:t>25</a:t>
            </a:r>
            <a:r>
              <a:rPr kumimoji="1" lang="ja-JP" altLang="en-US" sz="1100" dirty="0">
                <a:solidFill>
                  <a:schemeClr val="tx1"/>
                </a:solidFill>
                <a:latin typeface="游ゴシック" panose="020B0400000000000000" pitchFamily="50" charset="-128"/>
                <a:ea typeface="游ゴシック" panose="020B0400000000000000" pitchFamily="50" charset="-128"/>
              </a:rPr>
              <a:t>文字以内</a:t>
            </a:r>
          </a:p>
          <a:p>
            <a:endParaRPr kumimoji="1" lang="ja-JP" altLang="en-US" sz="1100" dirty="0">
              <a:solidFill>
                <a:schemeClr val="tx1"/>
              </a:solidFill>
              <a:latin typeface="游ゴシック" panose="020B0400000000000000" pitchFamily="50" charset="-128"/>
              <a:ea typeface="游ゴシック" panose="020B0400000000000000" pitchFamily="50" charset="-128"/>
            </a:endParaRPr>
          </a:p>
          <a:p>
            <a:r>
              <a:rPr kumimoji="1" lang="en-US" altLang="ja-JP" sz="1100" b="1" dirty="0">
                <a:solidFill>
                  <a:srgbClr val="C00000"/>
                </a:solidFill>
                <a:latin typeface="游ゴシック" panose="020B0400000000000000" pitchFamily="50" charset="-128"/>
                <a:ea typeface="游ゴシック" panose="020B0400000000000000" pitchFamily="50" charset="-128"/>
              </a:rPr>
              <a:t>【</a:t>
            </a:r>
            <a:r>
              <a:rPr kumimoji="1" lang="ja-JP" altLang="en-US" sz="1100" b="1" dirty="0">
                <a:solidFill>
                  <a:srgbClr val="C00000"/>
                </a:solidFill>
                <a:latin typeface="游ゴシック" panose="020B0400000000000000" pitchFamily="50" charset="-128"/>
                <a:ea typeface="游ゴシック" panose="020B0400000000000000" pitchFamily="50" charset="-128"/>
              </a:rPr>
              <a:t>サブタイトル</a:t>
            </a:r>
            <a:r>
              <a:rPr kumimoji="1" lang="en-US" altLang="ja-JP" sz="1100" b="1" dirty="0">
                <a:solidFill>
                  <a:srgbClr val="C00000"/>
                </a:solidFill>
                <a:latin typeface="游ゴシック" panose="020B0400000000000000" pitchFamily="50" charset="-128"/>
                <a:ea typeface="游ゴシック" panose="020B0400000000000000" pitchFamily="50" charset="-128"/>
              </a:rPr>
              <a:t>】</a:t>
            </a:r>
          </a:p>
          <a:p>
            <a:r>
              <a:rPr kumimoji="1" lang="en-US" altLang="ja-JP" sz="1100" dirty="0">
                <a:solidFill>
                  <a:schemeClr val="tx1"/>
                </a:solidFill>
                <a:latin typeface="游ゴシック" panose="020B0400000000000000" pitchFamily="50" charset="-128"/>
                <a:ea typeface="游ゴシック" panose="020B0400000000000000" pitchFamily="50" charset="-128"/>
              </a:rPr>
              <a:t>  </a:t>
            </a:r>
            <a:r>
              <a:rPr kumimoji="1" lang="ja-JP" altLang="en-US" sz="1100" dirty="0">
                <a:solidFill>
                  <a:schemeClr val="tx1"/>
                </a:solidFill>
                <a:latin typeface="游ゴシック" panose="020B0400000000000000" pitchFamily="50" charset="-128"/>
                <a:ea typeface="游ゴシック" panose="020B0400000000000000" pitchFamily="50" charset="-128"/>
              </a:rPr>
              <a:t>全角</a:t>
            </a:r>
            <a:r>
              <a:rPr kumimoji="1" lang="en-US" altLang="ja-JP" sz="1100" dirty="0">
                <a:solidFill>
                  <a:schemeClr val="tx1"/>
                </a:solidFill>
                <a:latin typeface="游ゴシック" panose="020B0400000000000000" pitchFamily="50" charset="-128"/>
                <a:ea typeface="游ゴシック" panose="020B0400000000000000" pitchFamily="50" charset="-128"/>
              </a:rPr>
              <a:t>30</a:t>
            </a:r>
            <a:r>
              <a:rPr kumimoji="1" lang="ja-JP" altLang="en-US" sz="1100" dirty="0">
                <a:solidFill>
                  <a:schemeClr val="tx1"/>
                </a:solidFill>
                <a:latin typeface="游ゴシック" panose="020B0400000000000000" pitchFamily="50" charset="-128"/>
                <a:ea typeface="游ゴシック" panose="020B0400000000000000" pitchFamily="50" charset="-128"/>
              </a:rPr>
              <a:t>文字以内 </a:t>
            </a:r>
          </a:p>
          <a:p>
            <a:r>
              <a:rPr kumimoji="1" lang="en-US" altLang="ja-JP" sz="1100" dirty="0">
                <a:solidFill>
                  <a:schemeClr val="tx1"/>
                </a:solidFill>
                <a:latin typeface="游ゴシック" panose="020B0400000000000000" pitchFamily="50" charset="-128"/>
                <a:ea typeface="游ゴシック" panose="020B0400000000000000" pitchFamily="50" charset="-128"/>
              </a:rPr>
              <a:t>  ※</a:t>
            </a:r>
            <a:r>
              <a:rPr kumimoji="1" lang="ja-JP" altLang="en-US" sz="1100" dirty="0">
                <a:solidFill>
                  <a:schemeClr val="tx1"/>
                </a:solidFill>
                <a:latin typeface="游ゴシック" panose="020B0400000000000000" pitchFamily="50" charset="-128"/>
                <a:ea typeface="游ゴシック" panose="020B0400000000000000" pitchFamily="50" charset="-128"/>
              </a:rPr>
              <a:t>誘導のテキストはページのタイトル、 </a:t>
            </a:r>
          </a:p>
          <a:p>
            <a:r>
              <a:rPr kumimoji="1" lang="en-US" altLang="ja-JP" sz="1100" dirty="0">
                <a:solidFill>
                  <a:schemeClr val="tx1"/>
                </a:solidFill>
                <a:latin typeface="游ゴシック" panose="020B0400000000000000" pitchFamily="50" charset="-128"/>
                <a:ea typeface="游ゴシック" panose="020B0400000000000000" pitchFamily="50" charset="-128"/>
              </a:rPr>
              <a:t>  </a:t>
            </a:r>
            <a:r>
              <a:rPr kumimoji="1" lang="ja-JP" altLang="en-US" sz="1100" dirty="0">
                <a:solidFill>
                  <a:schemeClr val="tx1"/>
                </a:solidFill>
                <a:latin typeface="游ゴシック" panose="020B0400000000000000" pitchFamily="50" charset="-128"/>
                <a:ea typeface="游ゴシック" panose="020B0400000000000000" pitchFamily="50" charset="-128"/>
              </a:rPr>
              <a:t>サブタイトルを使用します。</a:t>
            </a:r>
          </a:p>
        </p:txBody>
      </p:sp>
      <p:sp>
        <p:nvSpPr>
          <p:cNvPr id="19" name="正方形/長方形 18">
            <a:extLst>
              <a:ext uri="{FF2B5EF4-FFF2-40B4-BE49-F238E27FC236}">
                <a16:creationId xmlns:a16="http://schemas.microsoft.com/office/drawing/2014/main" id="{D046A11A-E1C2-AEC8-583C-B1BF59740E6F}"/>
              </a:ext>
            </a:extLst>
          </p:cNvPr>
          <p:cNvSpPr/>
          <p:nvPr/>
        </p:nvSpPr>
        <p:spPr>
          <a:xfrm>
            <a:off x="6246055" y="981473"/>
            <a:ext cx="2715857" cy="1142829"/>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endParaRPr kumimoji="1" lang="en-US" altLang="ja-JP" sz="1100" dirty="0">
              <a:solidFill>
                <a:schemeClr val="tx1"/>
              </a:solidFill>
            </a:endParaRPr>
          </a:p>
          <a:p>
            <a:r>
              <a:rPr kumimoji="1" lang="en-US" altLang="ja-JP" sz="1100" b="1" dirty="0">
                <a:solidFill>
                  <a:schemeClr val="tx1"/>
                </a:solidFill>
              </a:rPr>
              <a:t>【</a:t>
            </a:r>
            <a:r>
              <a:rPr kumimoji="1" lang="ja-JP" altLang="en-US" sz="1100" b="1">
                <a:solidFill>
                  <a:schemeClr val="tx1"/>
                </a:solidFill>
              </a:rPr>
              <a:t>クレジット</a:t>
            </a:r>
            <a:r>
              <a:rPr kumimoji="1" lang="en-US" altLang="ja-JP" sz="1100" b="1" dirty="0">
                <a:solidFill>
                  <a:schemeClr val="tx1"/>
                </a:solidFill>
              </a:rPr>
              <a:t>】 </a:t>
            </a:r>
          </a:p>
        </p:txBody>
      </p:sp>
      <p:sp>
        <p:nvSpPr>
          <p:cNvPr id="20" name="正方形/長方形 19">
            <a:extLst>
              <a:ext uri="{FF2B5EF4-FFF2-40B4-BE49-F238E27FC236}">
                <a16:creationId xmlns:a16="http://schemas.microsoft.com/office/drawing/2014/main" id="{56B77397-CD50-5AF7-7622-20D8CBF2477B}"/>
              </a:ext>
            </a:extLst>
          </p:cNvPr>
          <p:cNvSpPr/>
          <p:nvPr/>
        </p:nvSpPr>
        <p:spPr>
          <a:xfrm>
            <a:off x="6246057" y="2388123"/>
            <a:ext cx="2715856" cy="1532579"/>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en-US" altLang="ja-JP" sz="1100" b="1" dirty="0">
                <a:solidFill>
                  <a:srgbClr val="C00000"/>
                </a:solidFill>
                <a:latin typeface="游ゴシック" panose="020B0400000000000000" pitchFamily="50" charset="-128"/>
                <a:ea typeface="游ゴシック" panose="020B0400000000000000" pitchFamily="50" charset="-128"/>
              </a:rPr>
              <a:t>【</a:t>
            </a:r>
            <a:r>
              <a:rPr kumimoji="1" lang="ja-JP" altLang="en-US" sz="1100" b="1" dirty="0">
                <a:solidFill>
                  <a:srgbClr val="C00000"/>
                </a:solidFill>
                <a:latin typeface="游ゴシック" panose="020B0400000000000000" pitchFamily="50" charset="-128"/>
                <a:ea typeface="游ゴシック" panose="020B0400000000000000" pitchFamily="50" charset="-128"/>
              </a:rPr>
              <a:t>お問い合わせ先</a:t>
            </a:r>
            <a:r>
              <a:rPr kumimoji="1" lang="en-US" altLang="ja-JP" sz="1100" b="1" dirty="0">
                <a:solidFill>
                  <a:srgbClr val="C00000"/>
                </a:solidFill>
                <a:latin typeface="游ゴシック" panose="020B0400000000000000" pitchFamily="50" charset="-128"/>
                <a:ea typeface="游ゴシック" panose="020B0400000000000000" pitchFamily="50" charset="-128"/>
              </a:rPr>
              <a:t>】 </a:t>
            </a:r>
          </a:p>
          <a:p>
            <a:r>
              <a:rPr kumimoji="1" lang="ja-JP" altLang="en-US" sz="1100" dirty="0">
                <a:solidFill>
                  <a:schemeClr val="tx1"/>
                </a:solidFill>
                <a:latin typeface="游ゴシック" panose="020B0400000000000000" pitchFamily="50" charset="-128"/>
                <a:ea typeface="游ゴシック" panose="020B0400000000000000" pitchFamily="50" charset="-128"/>
              </a:rPr>
              <a:t>・お問い合せ先のリンク </a:t>
            </a:r>
          </a:p>
          <a:p>
            <a:r>
              <a:rPr kumimoji="1" lang="ja-JP" altLang="en-US" sz="1100" dirty="0">
                <a:solidFill>
                  <a:schemeClr val="tx1"/>
                </a:solidFill>
                <a:latin typeface="游ゴシック" panose="020B0400000000000000" pitchFamily="50" charset="-128"/>
                <a:ea typeface="游ゴシック" panose="020B0400000000000000" pitchFamily="50" charset="-128"/>
              </a:rPr>
              <a:t>・紹介したサービス</a:t>
            </a:r>
          </a:p>
          <a:p>
            <a:r>
              <a:rPr kumimoji="1" lang="ja-JP" altLang="en-US" sz="1100" dirty="0">
                <a:solidFill>
                  <a:schemeClr val="tx1"/>
                </a:solidFill>
                <a:latin typeface="游ゴシック" panose="020B0400000000000000" pitchFamily="50" charset="-128"/>
                <a:ea typeface="游ゴシック" panose="020B0400000000000000" pitchFamily="50" charset="-128"/>
              </a:rPr>
              <a:t>・製品</a:t>
            </a:r>
            <a:r>
              <a:rPr kumimoji="1" lang="en-US" altLang="ja-JP" sz="1100" dirty="0">
                <a:solidFill>
                  <a:schemeClr val="tx1"/>
                </a:solidFill>
                <a:latin typeface="游ゴシック" panose="020B0400000000000000" pitchFamily="50" charset="-128"/>
                <a:ea typeface="游ゴシック" panose="020B0400000000000000" pitchFamily="50" charset="-128"/>
              </a:rPr>
              <a:t>/</a:t>
            </a:r>
            <a:r>
              <a:rPr kumimoji="1" lang="ja-JP" altLang="en-US" sz="1100" dirty="0">
                <a:solidFill>
                  <a:schemeClr val="tx1"/>
                </a:solidFill>
                <a:latin typeface="游ゴシック" panose="020B0400000000000000" pitchFamily="50" charset="-128"/>
                <a:ea typeface="游ゴシック" panose="020B0400000000000000" pitchFamily="50" charset="-128"/>
              </a:rPr>
              <a:t>商品等の</a:t>
            </a:r>
          </a:p>
          <a:p>
            <a:r>
              <a:rPr kumimoji="1" lang="ja-JP" altLang="en-US" sz="1100" dirty="0">
                <a:solidFill>
                  <a:schemeClr val="tx1"/>
                </a:solidFill>
                <a:latin typeface="游ゴシック" panose="020B0400000000000000" pitchFamily="50" charset="-128"/>
                <a:ea typeface="游ゴシック" panose="020B0400000000000000" pitchFamily="50" charset="-128"/>
              </a:rPr>
              <a:t>　お問い合わせ先以外への関連リンクは</a:t>
            </a:r>
          </a:p>
          <a:p>
            <a:r>
              <a:rPr kumimoji="1" lang="ja-JP" altLang="en-US" sz="1100" dirty="0">
                <a:solidFill>
                  <a:schemeClr val="tx1"/>
                </a:solidFill>
                <a:latin typeface="游ゴシック" panose="020B0400000000000000" pitchFamily="50" charset="-128"/>
                <a:ea typeface="游ゴシック" panose="020B0400000000000000" pitchFamily="50" charset="-128"/>
              </a:rPr>
              <a:t>　最大</a:t>
            </a:r>
            <a:r>
              <a:rPr kumimoji="1" lang="en-US" altLang="ja-JP" sz="1100" dirty="0">
                <a:solidFill>
                  <a:schemeClr val="tx1"/>
                </a:solidFill>
                <a:latin typeface="游ゴシック" panose="020B0400000000000000" pitchFamily="50" charset="-128"/>
                <a:ea typeface="游ゴシック" panose="020B0400000000000000" pitchFamily="50" charset="-128"/>
              </a:rPr>
              <a:t>2</a:t>
            </a:r>
            <a:r>
              <a:rPr kumimoji="1" lang="ja-JP" altLang="en-US" sz="1100" dirty="0">
                <a:solidFill>
                  <a:schemeClr val="tx1"/>
                </a:solidFill>
                <a:latin typeface="游ゴシック" panose="020B0400000000000000" pitchFamily="50" charset="-128"/>
                <a:ea typeface="游ゴシック" panose="020B0400000000000000" pitchFamily="50" charset="-128"/>
              </a:rPr>
              <a:t>か所までとします。</a:t>
            </a:r>
          </a:p>
          <a:p>
            <a:r>
              <a:rPr kumimoji="1" lang="ja-JP" altLang="en-US" sz="1100" dirty="0">
                <a:solidFill>
                  <a:schemeClr val="tx1"/>
                </a:solidFill>
                <a:latin typeface="游ゴシック" panose="020B0400000000000000" pitchFamily="50" charset="-128"/>
                <a:ea typeface="游ゴシック" panose="020B0400000000000000" pitchFamily="50" charset="-128"/>
              </a:rPr>
              <a:t>　文末に掲載。</a:t>
            </a:r>
          </a:p>
        </p:txBody>
      </p:sp>
      <p:sp>
        <p:nvSpPr>
          <p:cNvPr id="21" name="正方形/長方形 20">
            <a:extLst>
              <a:ext uri="{FF2B5EF4-FFF2-40B4-BE49-F238E27FC236}">
                <a16:creationId xmlns:a16="http://schemas.microsoft.com/office/drawing/2014/main" id="{D0394EB6-3AEF-0D73-0C02-9CBC416DC801}"/>
              </a:ext>
            </a:extLst>
          </p:cNvPr>
          <p:cNvSpPr/>
          <p:nvPr/>
        </p:nvSpPr>
        <p:spPr>
          <a:xfrm>
            <a:off x="4039164" y="1251122"/>
            <a:ext cx="765261" cy="133350"/>
          </a:xfrm>
          <a:prstGeom prst="rect">
            <a:avLst/>
          </a:prstGeom>
          <a:noFill/>
          <a:ln w="19050">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正方形/長方形 21">
            <a:extLst>
              <a:ext uri="{FF2B5EF4-FFF2-40B4-BE49-F238E27FC236}">
                <a16:creationId xmlns:a16="http://schemas.microsoft.com/office/drawing/2014/main" id="{F92093FB-236E-2DA9-FF7D-E2B6177C76E4}"/>
              </a:ext>
            </a:extLst>
          </p:cNvPr>
          <p:cNvSpPr/>
          <p:nvPr/>
        </p:nvSpPr>
        <p:spPr>
          <a:xfrm rot="10800000">
            <a:off x="4039164" y="1416035"/>
            <a:ext cx="765261" cy="83310"/>
          </a:xfrm>
          <a:prstGeom prst="rect">
            <a:avLst/>
          </a:prstGeom>
          <a:noFill/>
          <a:ln w="19050">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正方形/長方形 22">
            <a:extLst>
              <a:ext uri="{FF2B5EF4-FFF2-40B4-BE49-F238E27FC236}">
                <a16:creationId xmlns:a16="http://schemas.microsoft.com/office/drawing/2014/main" id="{E25A213E-EE21-216E-7FF2-54AFF04B0CFD}"/>
              </a:ext>
            </a:extLst>
          </p:cNvPr>
          <p:cNvSpPr/>
          <p:nvPr/>
        </p:nvSpPr>
        <p:spPr>
          <a:xfrm rot="10800000">
            <a:off x="4158127" y="4842916"/>
            <a:ext cx="1106311" cy="293511"/>
          </a:xfrm>
          <a:prstGeom prst="rect">
            <a:avLst/>
          </a:prstGeom>
          <a:noFill/>
          <a:ln w="19050">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45" name="直線矢印コネクタ 44">
            <a:extLst>
              <a:ext uri="{FF2B5EF4-FFF2-40B4-BE49-F238E27FC236}">
                <a16:creationId xmlns:a16="http://schemas.microsoft.com/office/drawing/2014/main" id="{BB4A4D36-F9F3-DC91-B943-89FAD3D3A71F}"/>
              </a:ext>
            </a:extLst>
          </p:cNvPr>
          <p:cNvCxnSpPr>
            <a:cxnSpLocks/>
          </p:cNvCxnSpPr>
          <p:nvPr/>
        </p:nvCxnSpPr>
        <p:spPr>
          <a:xfrm>
            <a:off x="3553210" y="1357912"/>
            <a:ext cx="410186" cy="0"/>
          </a:xfrm>
          <a:prstGeom prst="straightConnector1">
            <a:avLst/>
          </a:prstGeom>
          <a:ln w="1905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46" name="直線矢印コネクタ 45">
            <a:extLst>
              <a:ext uri="{FF2B5EF4-FFF2-40B4-BE49-F238E27FC236}">
                <a16:creationId xmlns:a16="http://schemas.microsoft.com/office/drawing/2014/main" id="{D22A377E-517D-EB3F-CBFD-A5C7BE99443D}"/>
              </a:ext>
            </a:extLst>
          </p:cNvPr>
          <p:cNvCxnSpPr>
            <a:cxnSpLocks/>
          </p:cNvCxnSpPr>
          <p:nvPr/>
        </p:nvCxnSpPr>
        <p:spPr>
          <a:xfrm flipH="1">
            <a:off x="4897967" y="1453946"/>
            <a:ext cx="1348089" cy="0"/>
          </a:xfrm>
          <a:prstGeom prst="straightConnector1">
            <a:avLst/>
          </a:prstGeom>
          <a:ln w="1905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48" name="直線矢印コネクタ 47">
            <a:extLst>
              <a:ext uri="{FF2B5EF4-FFF2-40B4-BE49-F238E27FC236}">
                <a16:creationId xmlns:a16="http://schemas.microsoft.com/office/drawing/2014/main" id="{5ECA607C-3597-3673-E1A6-B4EBE65EE93E}"/>
              </a:ext>
            </a:extLst>
          </p:cNvPr>
          <p:cNvCxnSpPr>
            <a:cxnSpLocks/>
          </p:cNvCxnSpPr>
          <p:nvPr/>
        </p:nvCxnSpPr>
        <p:spPr>
          <a:xfrm flipH="1">
            <a:off x="5177319" y="3912226"/>
            <a:ext cx="1068737" cy="1034849"/>
          </a:xfrm>
          <a:prstGeom prst="straightConnector1">
            <a:avLst/>
          </a:prstGeom>
          <a:ln w="19050">
            <a:solidFill>
              <a:srgbClr val="C00000"/>
            </a:solidFill>
            <a:tailEnd type="triangle"/>
          </a:ln>
        </p:spPr>
        <p:style>
          <a:lnRef idx="1">
            <a:schemeClr val="accent1"/>
          </a:lnRef>
          <a:fillRef idx="0">
            <a:schemeClr val="accent1"/>
          </a:fillRef>
          <a:effectRef idx="0">
            <a:schemeClr val="accent1"/>
          </a:effectRef>
          <a:fontRef idx="minor">
            <a:schemeClr val="tx1"/>
          </a:fontRef>
        </p:style>
      </p:cxnSp>
      <p:pic>
        <p:nvPicPr>
          <p:cNvPr id="49" name="図 48">
            <a:extLst>
              <a:ext uri="{FF2B5EF4-FFF2-40B4-BE49-F238E27FC236}">
                <a16:creationId xmlns:a16="http://schemas.microsoft.com/office/drawing/2014/main" id="{5A11BDE7-155B-CA99-EC8A-58941E5DD83C}"/>
              </a:ext>
            </a:extLst>
          </p:cNvPr>
          <p:cNvPicPr>
            <a:picLocks noChangeAspect="1"/>
          </p:cNvPicPr>
          <p:nvPr/>
        </p:nvPicPr>
        <p:blipFill>
          <a:blip r:embed="rId8"/>
          <a:stretch>
            <a:fillRect/>
          </a:stretch>
        </p:blipFill>
        <p:spPr>
          <a:xfrm>
            <a:off x="3909739" y="3203365"/>
            <a:ext cx="2320507" cy="304755"/>
          </a:xfrm>
          <a:prstGeom prst="rect">
            <a:avLst/>
          </a:prstGeom>
        </p:spPr>
      </p:pic>
      <p:sp>
        <p:nvSpPr>
          <p:cNvPr id="54" name="正方形/長方形 53">
            <a:extLst>
              <a:ext uri="{FF2B5EF4-FFF2-40B4-BE49-F238E27FC236}">
                <a16:creationId xmlns:a16="http://schemas.microsoft.com/office/drawing/2014/main" id="{35489DC3-5307-AB09-9930-D075B64A3749}"/>
              </a:ext>
            </a:extLst>
          </p:cNvPr>
          <p:cNvSpPr/>
          <p:nvPr/>
        </p:nvSpPr>
        <p:spPr>
          <a:xfrm>
            <a:off x="784549" y="3117206"/>
            <a:ext cx="2750167" cy="2065538"/>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en-US" altLang="ja-JP" sz="1100" b="1" dirty="0">
                <a:solidFill>
                  <a:srgbClr val="C00000"/>
                </a:solidFill>
                <a:latin typeface="游ゴシック" panose="020B0400000000000000" pitchFamily="50" charset="-128"/>
                <a:ea typeface="游ゴシック" panose="020B0400000000000000" pitchFamily="50" charset="-128"/>
              </a:rPr>
              <a:t>【</a:t>
            </a:r>
            <a:r>
              <a:rPr kumimoji="1" lang="ja-JP" altLang="en-US" sz="1100" b="1" dirty="0">
                <a:solidFill>
                  <a:srgbClr val="C00000"/>
                </a:solidFill>
                <a:latin typeface="游ゴシック" panose="020B0400000000000000" pitchFamily="50" charset="-128"/>
                <a:ea typeface="游ゴシック" panose="020B0400000000000000" pitchFamily="50" charset="-128"/>
              </a:rPr>
              <a:t>本文量</a:t>
            </a:r>
            <a:r>
              <a:rPr kumimoji="1" lang="en-US" altLang="ja-JP" sz="1100" b="1" dirty="0">
                <a:solidFill>
                  <a:srgbClr val="C00000"/>
                </a:solidFill>
                <a:latin typeface="游ゴシック" panose="020B0400000000000000" pitchFamily="50" charset="-128"/>
                <a:ea typeface="游ゴシック" panose="020B0400000000000000" pitchFamily="50" charset="-128"/>
              </a:rPr>
              <a:t>】 </a:t>
            </a:r>
          </a:p>
          <a:p>
            <a:r>
              <a:rPr kumimoji="1" lang="en-US" altLang="ja-JP" sz="1100" dirty="0">
                <a:solidFill>
                  <a:schemeClr val="tx1"/>
                </a:solidFill>
                <a:latin typeface="游ゴシック" panose="020B0400000000000000" pitchFamily="50" charset="-128"/>
                <a:ea typeface="游ゴシック" panose="020B0400000000000000" pitchFamily="50" charset="-128"/>
              </a:rPr>
              <a:t> </a:t>
            </a:r>
            <a:r>
              <a:rPr kumimoji="1" lang="ja-JP" altLang="en-US" sz="1100" dirty="0">
                <a:solidFill>
                  <a:schemeClr val="tx1"/>
                </a:solidFill>
                <a:latin typeface="游ゴシック" panose="020B0400000000000000" pitchFamily="50" charset="-128"/>
                <a:ea typeface="游ゴシック" panose="020B0400000000000000" pitchFamily="50" charset="-128"/>
              </a:rPr>
              <a:t>約</a:t>
            </a:r>
            <a:r>
              <a:rPr kumimoji="1" lang="en-US" altLang="ja-JP" sz="1100" dirty="0">
                <a:solidFill>
                  <a:schemeClr val="tx1"/>
                </a:solidFill>
                <a:latin typeface="游ゴシック" panose="020B0400000000000000" pitchFamily="50" charset="-128"/>
                <a:ea typeface="游ゴシック" panose="020B0400000000000000" pitchFamily="50" charset="-128"/>
              </a:rPr>
              <a:t> 4,000</a:t>
            </a:r>
            <a:r>
              <a:rPr kumimoji="1" lang="ja-JP" altLang="en-US" sz="1100" dirty="0">
                <a:solidFill>
                  <a:schemeClr val="tx1"/>
                </a:solidFill>
                <a:latin typeface="游ゴシック" panose="020B0400000000000000" pitchFamily="50" charset="-128"/>
                <a:ea typeface="游ゴシック" panose="020B0400000000000000" pitchFamily="50" charset="-128"/>
              </a:rPr>
              <a:t>文字まで、</a:t>
            </a:r>
            <a:r>
              <a:rPr kumimoji="1" lang="en-US" altLang="ja-JP" sz="1100" dirty="0">
                <a:solidFill>
                  <a:schemeClr val="tx1"/>
                </a:solidFill>
                <a:latin typeface="游ゴシック" panose="020B0400000000000000" pitchFamily="50" charset="-128"/>
                <a:ea typeface="游ゴシック" panose="020B0400000000000000" pitchFamily="50" charset="-128"/>
              </a:rPr>
              <a:t>3</a:t>
            </a:r>
            <a:r>
              <a:rPr kumimoji="1" lang="ja-JP" altLang="en-US" sz="1100" dirty="0">
                <a:solidFill>
                  <a:schemeClr val="tx1"/>
                </a:solidFill>
                <a:latin typeface="游ゴシック" panose="020B0400000000000000" pitchFamily="50" charset="-128"/>
                <a:ea typeface="游ゴシック" panose="020B0400000000000000" pitchFamily="50" charset="-128"/>
              </a:rPr>
              <a:t>ページ程度</a:t>
            </a:r>
            <a:endParaRPr kumimoji="1" lang="en-US" altLang="ja-JP" sz="1100" dirty="0">
              <a:solidFill>
                <a:schemeClr val="tx1"/>
              </a:solidFill>
              <a:latin typeface="游ゴシック" panose="020B0400000000000000" pitchFamily="50" charset="-128"/>
              <a:ea typeface="游ゴシック" panose="020B0400000000000000" pitchFamily="50" charset="-128"/>
            </a:endParaRPr>
          </a:p>
          <a:p>
            <a:r>
              <a:rPr kumimoji="1" lang="en-US" altLang="ja-JP" sz="1100" dirty="0">
                <a:solidFill>
                  <a:schemeClr val="tx1"/>
                </a:solidFill>
                <a:latin typeface="游ゴシック" panose="020B0400000000000000" pitchFamily="50" charset="-128"/>
                <a:ea typeface="游ゴシック" panose="020B0400000000000000" pitchFamily="50" charset="-128"/>
              </a:rPr>
              <a:t> ※Instant Topics</a:t>
            </a:r>
            <a:r>
              <a:rPr kumimoji="1" lang="ja-JP" altLang="en-US" sz="1100" dirty="0">
                <a:solidFill>
                  <a:schemeClr val="tx1"/>
                </a:solidFill>
                <a:latin typeface="游ゴシック" panose="020B0400000000000000" pitchFamily="50" charset="-128"/>
                <a:ea typeface="游ゴシック" panose="020B0400000000000000" pitchFamily="50" charset="-128"/>
              </a:rPr>
              <a:t>は</a:t>
            </a:r>
            <a:r>
              <a:rPr kumimoji="1" lang="en-US" altLang="ja-JP" sz="1100" dirty="0">
                <a:solidFill>
                  <a:schemeClr val="tx1"/>
                </a:solidFill>
                <a:latin typeface="游ゴシック" panose="020B0400000000000000" pitchFamily="50" charset="-128"/>
                <a:ea typeface="游ゴシック" panose="020B0400000000000000" pitchFamily="50" charset="-128"/>
              </a:rPr>
              <a:t>1,200</a:t>
            </a:r>
            <a:r>
              <a:rPr kumimoji="1" lang="ja-JP" altLang="en-US" sz="1100" dirty="0">
                <a:solidFill>
                  <a:schemeClr val="tx1"/>
                </a:solidFill>
                <a:latin typeface="游ゴシック" panose="020B0400000000000000" pitchFamily="50" charset="-128"/>
                <a:ea typeface="游ゴシック" panose="020B0400000000000000" pitchFamily="50" charset="-128"/>
              </a:rPr>
              <a:t>文字まで</a:t>
            </a:r>
          </a:p>
          <a:p>
            <a:endParaRPr kumimoji="1" lang="ja-JP" altLang="en-US" sz="1100" dirty="0">
              <a:solidFill>
                <a:schemeClr val="tx1"/>
              </a:solidFill>
              <a:latin typeface="游ゴシック" panose="020B0400000000000000" pitchFamily="50" charset="-128"/>
              <a:ea typeface="游ゴシック" panose="020B0400000000000000" pitchFamily="50" charset="-128"/>
            </a:endParaRPr>
          </a:p>
          <a:p>
            <a:r>
              <a:rPr kumimoji="1" lang="en-US" altLang="ja-JP" sz="1100" b="1" dirty="0">
                <a:solidFill>
                  <a:srgbClr val="C00000"/>
                </a:solidFill>
                <a:latin typeface="游ゴシック" panose="020B0400000000000000" pitchFamily="50" charset="-128"/>
                <a:ea typeface="游ゴシック" panose="020B0400000000000000" pitchFamily="50" charset="-128"/>
              </a:rPr>
              <a:t>【</a:t>
            </a:r>
            <a:r>
              <a:rPr kumimoji="1" lang="ja-JP" altLang="en-US" sz="1100" b="1" dirty="0">
                <a:solidFill>
                  <a:srgbClr val="C00000"/>
                </a:solidFill>
                <a:latin typeface="游ゴシック" panose="020B0400000000000000" pitchFamily="50" charset="-128"/>
                <a:ea typeface="游ゴシック" panose="020B0400000000000000" pitchFamily="50" charset="-128"/>
              </a:rPr>
              <a:t>図版・写真</a:t>
            </a:r>
            <a:r>
              <a:rPr kumimoji="1" lang="en-US" altLang="ja-JP" sz="1100" b="1" dirty="0">
                <a:solidFill>
                  <a:srgbClr val="C00000"/>
                </a:solidFill>
                <a:latin typeface="游ゴシック" panose="020B0400000000000000" pitchFamily="50" charset="-128"/>
                <a:ea typeface="游ゴシック" panose="020B0400000000000000" pitchFamily="50" charset="-128"/>
              </a:rPr>
              <a:t>】 </a:t>
            </a:r>
          </a:p>
          <a:p>
            <a:r>
              <a:rPr kumimoji="1" lang="en-US" altLang="ja-JP" sz="1100" dirty="0">
                <a:solidFill>
                  <a:schemeClr val="tx1"/>
                </a:solidFill>
                <a:latin typeface="游ゴシック" panose="020B0400000000000000" pitchFamily="50" charset="-128"/>
                <a:ea typeface="游ゴシック" panose="020B0400000000000000" pitchFamily="50" charset="-128"/>
              </a:rPr>
              <a:t> </a:t>
            </a:r>
            <a:r>
              <a:rPr kumimoji="1" lang="ja-JP" altLang="en-US" sz="1100" dirty="0">
                <a:solidFill>
                  <a:schemeClr val="tx1"/>
                </a:solidFill>
                <a:latin typeface="游ゴシック" panose="020B0400000000000000" pitchFamily="50" charset="-128"/>
                <a:ea typeface="游ゴシック" panose="020B0400000000000000" pitchFamily="50" charset="-128"/>
              </a:rPr>
              <a:t>最大</a:t>
            </a:r>
            <a:r>
              <a:rPr kumimoji="1" lang="en-US" altLang="ja-JP" sz="1100" dirty="0">
                <a:solidFill>
                  <a:schemeClr val="tx1"/>
                </a:solidFill>
                <a:latin typeface="游ゴシック" panose="020B0400000000000000" pitchFamily="50" charset="-128"/>
                <a:ea typeface="游ゴシック" panose="020B0400000000000000" pitchFamily="50" charset="-128"/>
              </a:rPr>
              <a:t>4</a:t>
            </a:r>
            <a:r>
              <a:rPr kumimoji="1" lang="ja-JP" altLang="en-US" sz="1100" dirty="0">
                <a:solidFill>
                  <a:schemeClr val="tx1"/>
                </a:solidFill>
                <a:latin typeface="游ゴシック" panose="020B0400000000000000" pitchFamily="50" charset="-128"/>
                <a:ea typeface="游ゴシック" panose="020B0400000000000000" pitchFamily="50" charset="-128"/>
              </a:rPr>
              <a:t>点まで、横幅は</a:t>
            </a:r>
            <a:r>
              <a:rPr kumimoji="1" lang="en-US" altLang="ja-JP" sz="1100" dirty="0">
                <a:solidFill>
                  <a:schemeClr val="tx1"/>
                </a:solidFill>
                <a:latin typeface="游ゴシック" panose="020B0400000000000000" pitchFamily="50" charset="-128"/>
                <a:ea typeface="游ゴシック" panose="020B0400000000000000" pitchFamily="50" charset="-128"/>
              </a:rPr>
              <a:t>600</a:t>
            </a:r>
            <a:r>
              <a:rPr kumimoji="1" lang="ja-JP" altLang="en-US" sz="1100" dirty="0">
                <a:solidFill>
                  <a:schemeClr val="tx1"/>
                </a:solidFill>
                <a:latin typeface="游ゴシック" panose="020B0400000000000000" pitchFamily="50" charset="-128"/>
                <a:ea typeface="游ゴシック" panose="020B0400000000000000" pitchFamily="50" charset="-128"/>
              </a:rPr>
              <a:t>ピクセル</a:t>
            </a:r>
            <a:endParaRPr kumimoji="1" lang="en-US" altLang="ja-JP" sz="1100" dirty="0">
              <a:solidFill>
                <a:schemeClr val="tx1"/>
              </a:solidFill>
              <a:latin typeface="游ゴシック" panose="020B0400000000000000" pitchFamily="50" charset="-128"/>
              <a:ea typeface="游ゴシック" panose="020B0400000000000000" pitchFamily="50" charset="-128"/>
            </a:endParaRPr>
          </a:p>
          <a:p>
            <a:r>
              <a:rPr kumimoji="1" lang="en-US" altLang="ja-JP" sz="1100" dirty="0">
                <a:solidFill>
                  <a:schemeClr val="tx1"/>
                </a:solidFill>
                <a:latin typeface="游ゴシック" panose="020B0400000000000000" pitchFamily="50" charset="-128"/>
                <a:ea typeface="游ゴシック" panose="020B0400000000000000" pitchFamily="50" charset="-128"/>
              </a:rPr>
              <a:t> ※Instant Topics</a:t>
            </a:r>
            <a:r>
              <a:rPr kumimoji="1" lang="ja-JP" altLang="en-US" sz="1100" dirty="0">
                <a:solidFill>
                  <a:schemeClr val="tx1"/>
                </a:solidFill>
                <a:latin typeface="游ゴシック" panose="020B0400000000000000" pitchFamily="50" charset="-128"/>
                <a:ea typeface="游ゴシック" panose="020B0400000000000000" pitchFamily="50" charset="-128"/>
              </a:rPr>
              <a:t>は</a:t>
            </a:r>
            <a:r>
              <a:rPr kumimoji="1" lang="en-US" altLang="ja-JP" sz="1100" dirty="0">
                <a:solidFill>
                  <a:schemeClr val="tx1"/>
                </a:solidFill>
                <a:latin typeface="游ゴシック" panose="020B0400000000000000" pitchFamily="50" charset="-128"/>
                <a:ea typeface="游ゴシック" panose="020B0400000000000000" pitchFamily="50" charset="-128"/>
              </a:rPr>
              <a:t>1</a:t>
            </a:r>
            <a:r>
              <a:rPr kumimoji="1" lang="ja-JP" altLang="en-US" sz="1100" dirty="0">
                <a:solidFill>
                  <a:schemeClr val="tx1"/>
                </a:solidFill>
                <a:latin typeface="游ゴシック" panose="020B0400000000000000" pitchFamily="50" charset="-128"/>
                <a:ea typeface="游ゴシック" panose="020B0400000000000000" pitchFamily="50" charset="-128"/>
              </a:rPr>
              <a:t>点まで</a:t>
            </a:r>
            <a:endParaRPr kumimoji="1" lang="en-US" altLang="ja-JP" sz="1100" dirty="0">
              <a:solidFill>
                <a:schemeClr val="tx1"/>
              </a:solidFill>
              <a:latin typeface="游ゴシック" panose="020B0400000000000000" pitchFamily="50" charset="-128"/>
              <a:ea typeface="游ゴシック" panose="020B0400000000000000" pitchFamily="50" charset="-128"/>
            </a:endParaRPr>
          </a:p>
          <a:p>
            <a:r>
              <a:rPr kumimoji="1" lang="ja-JP" altLang="en-US" sz="1100" dirty="0">
                <a:solidFill>
                  <a:schemeClr val="tx1"/>
                </a:solidFill>
                <a:latin typeface="游ゴシック" panose="020B0400000000000000" pitchFamily="50" charset="-128"/>
                <a:ea typeface="游ゴシック" panose="020B0400000000000000" pitchFamily="50" charset="-128"/>
              </a:rPr>
              <a:t>（動画は不可）</a:t>
            </a:r>
          </a:p>
          <a:p>
            <a:endParaRPr kumimoji="1" lang="ja-JP" altLang="en-US" sz="1100" dirty="0">
              <a:solidFill>
                <a:schemeClr val="tx1"/>
              </a:solidFill>
              <a:latin typeface="游ゴシック" panose="020B0400000000000000" pitchFamily="50" charset="-128"/>
              <a:ea typeface="游ゴシック" panose="020B0400000000000000" pitchFamily="50" charset="-128"/>
            </a:endParaRPr>
          </a:p>
          <a:p>
            <a:r>
              <a:rPr kumimoji="1" lang="en-US" altLang="ja-JP" sz="1100" b="1" dirty="0">
                <a:solidFill>
                  <a:srgbClr val="C00000"/>
                </a:solidFill>
                <a:latin typeface="游ゴシック" panose="020B0400000000000000" pitchFamily="50" charset="-128"/>
                <a:ea typeface="游ゴシック" panose="020B0400000000000000" pitchFamily="50" charset="-128"/>
              </a:rPr>
              <a:t>【</a:t>
            </a:r>
            <a:r>
              <a:rPr kumimoji="1" lang="ja-JP" altLang="en-US" sz="1100" b="1" dirty="0">
                <a:solidFill>
                  <a:srgbClr val="C00000"/>
                </a:solidFill>
                <a:latin typeface="游ゴシック" panose="020B0400000000000000" pitchFamily="50" charset="-128"/>
                <a:ea typeface="游ゴシック" panose="020B0400000000000000" pitchFamily="50" charset="-128"/>
              </a:rPr>
              <a:t>表記</a:t>
            </a:r>
            <a:r>
              <a:rPr kumimoji="1" lang="en-US" altLang="ja-JP" sz="1100" b="1" dirty="0">
                <a:solidFill>
                  <a:srgbClr val="C00000"/>
                </a:solidFill>
                <a:latin typeface="游ゴシック" panose="020B0400000000000000" pitchFamily="50" charset="-128"/>
                <a:ea typeface="游ゴシック" panose="020B0400000000000000" pitchFamily="50" charset="-128"/>
              </a:rPr>
              <a:t>】</a:t>
            </a:r>
          </a:p>
          <a:p>
            <a:r>
              <a:rPr kumimoji="1" lang="en-US" altLang="ja-JP" sz="1100" dirty="0">
                <a:solidFill>
                  <a:schemeClr val="tx1"/>
                </a:solidFill>
                <a:latin typeface="游ゴシック" panose="020B0400000000000000" pitchFamily="50" charset="-128"/>
                <a:ea typeface="游ゴシック" panose="020B0400000000000000" pitchFamily="50" charset="-128"/>
              </a:rPr>
              <a:t> </a:t>
            </a:r>
            <a:r>
              <a:rPr kumimoji="1" lang="ja-JP" altLang="en-US" sz="1100" dirty="0">
                <a:solidFill>
                  <a:schemeClr val="tx1"/>
                </a:solidFill>
                <a:latin typeface="游ゴシック" panose="020B0400000000000000" pitchFamily="50" charset="-128"/>
                <a:ea typeface="游ゴシック" panose="020B0400000000000000" pitchFamily="50" charset="-128"/>
              </a:rPr>
              <a:t>テキスト表記は、弊社編集記事ルールに</a:t>
            </a:r>
            <a:endParaRPr kumimoji="1" lang="en-US" altLang="ja-JP" sz="1100" dirty="0">
              <a:solidFill>
                <a:schemeClr val="tx1"/>
              </a:solidFill>
              <a:latin typeface="游ゴシック" panose="020B0400000000000000" pitchFamily="50" charset="-128"/>
              <a:ea typeface="游ゴシック" panose="020B0400000000000000" pitchFamily="50" charset="-128"/>
            </a:endParaRPr>
          </a:p>
          <a:p>
            <a:r>
              <a:rPr kumimoji="1" lang="en-US" altLang="ja-JP" sz="1100" dirty="0">
                <a:solidFill>
                  <a:schemeClr val="tx1"/>
                </a:solidFill>
                <a:latin typeface="游ゴシック" panose="020B0400000000000000" pitchFamily="50" charset="-128"/>
                <a:ea typeface="游ゴシック" panose="020B0400000000000000" pitchFamily="50" charset="-128"/>
              </a:rPr>
              <a:t> </a:t>
            </a:r>
            <a:r>
              <a:rPr kumimoji="1" lang="ja-JP" altLang="en-US" sz="1100" dirty="0">
                <a:solidFill>
                  <a:schemeClr val="tx1"/>
                </a:solidFill>
                <a:latin typeface="游ゴシック" panose="020B0400000000000000" pitchFamily="50" charset="-128"/>
                <a:ea typeface="游ゴシック" panose="020B0400000000000000" pitchFamily="50" charset="-128"/>
              </a:rPr>
              <a:t>準じます。</a:t>
            </a:r>
          </a:p>
        </p:txBody>
      </p:sp>
      <p:cxnSp>
        <p:nvCxnSpPr>
          <p:cNvPr id="55" name="直線矢印コネクタ 54">
            <a:extLst>
              <a:ext uri="{FF2B5EF4-FFF2-40B4-BE49-F238E27FC236}">
                <a16:creationId xmlns:a16="http://schemas.microsoft.com/office/drawing/2014/main" id="{F1E991D1-6876-568D-001E-7B58B8B66319}"/>
              </a:ext>
            </a:extLst>
          </p:cNvPr>
          <p:cNvCxnSpPr>
            <a:cxnSpLocks/>
          </p:cNvCxnSpPr>
          <p:nvPr/>
        </p:nvCxnSpPr>
        <p:spPr>
          <a:xfrm>
            <a:off x="3513618" y="4101112"/>
            <a:ext cx="410186" cy="0"/>
          </a:xfrm>
          <a:prstGeom prst="straightConnector1">
            <a:avLst/>
          </a:prstGeom>
          <a:ln w="19050">
            <a:solidFill>
              <a:srgbClr val="C00000"/>
            </a:solidFill>
            <a:tailEnd type="triangle"/>
          </a:ln>
        </p:spPr>
        <p:style>
          <a:lnRef idx="1">
            <a:schemeClr val="accent1"/>
          </a:lnRef>
          <a:fillRef idx="0">
            <a:schemeClr val="accent1"/>
          </a:fillRef>
          <a:effectRef idx="0">
            <a:schemeClr val="accent1"/>
          </a:effectRef>
          <a:fontRef idx="minor">
            <a:schemeClr val="tx1"/>
          </a:fontRef>
        </p:style>
      </p:cxnSp>
      <p:grpSp>
        <p:nvGrpSpPr>
          <p:cNvPr id="56" name="グループ化 55">
            <a:extLst>
              <a:ext uri="{FF2B5EF4-FFF2-40B4-BE49-F238E27FC236}">
                <a16:creationId xmlns:a16="http://schemas.microsoft.com/office/drawing/2014/main" id="{F76815AE-5E92-5700-2B06-9453CBA49743}"/>
              </a:ext>
            </a:extLst>
          </p:cNvPr>
          <p:cNvGrpSpPr/>
          <p:nvPr/>
        </p:nvGrpSpPr>
        <p:grpSpPr>
          <a:xfrm>
            <a:off x="6232722" y="4159222"/>
            <a:ext cx="2750167" cy="1054100"/>
            <a:chOff x="6612726" y="4272907"/>
            <a:chExt cx="2997200" cy="1054100"/>
          </a:xfrm>
        </p:grpSpPr>
        <p:pic>
          <p:nvPicPr>
            <p:cNvPr id="57" name="図 56">
              <a:extLst>
                <a:ext uri="{FF2B5EF4-FFF2-40B4-BE49-F238E27FC236}">
                  <a16:creationId xmlns:a16="http://schemas.microsoft.com/office/drawing/2014/main" id="{ED125D0B-E155-C5B4-AD49-6CC9F00D953B}"/>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6612726" y="4272907"/>
              <a:ext cx="2997200" cy="1054100"/>
            </a:xfrm>
            <a:prstGeom prst="rect">
              <a:avLst/>
            </a:prstGeom>
            <a:ln>
              <a:noFill/>
            </a:ln>
          </p:spPr>
        </p:pic>
        <p:sp>
          <p:nvSpPr>
            <p:cNvPr id="63" name="正方形/長方形 62">
              <a:extLst>
                <a:ext uri="{FF2B5EF4-FFF2-40B4-BE49-F238E27FC236}">
                  <a16:creationId xmlns:a16="http://schemas.microsoft.com/office/drawing/2014/main" id="{BF637214-D5F4-EAD9-764D-8CD150638476}"/>
                </a:ext>
              </a:extLst>
            </p:cNvPr>
            <p:cNvSpPr/>
            <p:nvPr/>
          </p:nvSpPr>
          <p:spPr>
            <a:xfrm>
              <a:off x="6612726" y="4273550"/>
              <a:ext cx="2983867" cy="11799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024" name="グループ化 1023">
            <a:extLst>
              <a:ext uri="{FF2B5EF4-FFF2-40B4-BE49-F238E27FC236}">
                <a16:creationId xmlns:a16="http://schemas.microsoft.com/office/drawing/2014/main" id="{F906FCA4-3C48-BC89-789E-FE681E9BC278}"/>
              </a:ext>
            </a:extLst>
          </p:cNvPr>
          <p:cNvGrpSpPr/>
          <p:nvPr/>
        </p:nvGrpSpPr>
        <p:grpSpPr>
          <a:xfrm>
            <a:off x="6440000" y="4280300"/>
            <a:ext cx="2620873" cy="403418"/>
            <a:chOff x="6583719" y="4418884"/>
            <a:chExt cx="2849236" cy="403418"/>
          </a:xfrm>
        </p:grpSpPr>
        <p:sp>
          <p:nvSpPr>
            <p:cNvPr id="1025" name="正方形/長方形 1024">
              <a:extLst>
                <a:ext uri="{FF2B5EF4-FFF2-40B4-BE49-F238E27FC236}">
                  <a16:creationId xmlns:a16="http://schemas.microsoft.com/office/drawing/2014/main" id="{F6C78A0C-B5DD-678C-8E0A-14E192727B56}"/>
                </a:ext>
              </a:extLst>
            </p:cNvPr>
            <p:cNvSpPr/>
            <p:nvPr/>
          </p:nvSpPr>
          <p:spPr>
            <a:xfrm rot="10800000">
              <a:off x="6583719" y="4418884"/>
              <a:ext cx="2589776" cy="403418"/>
            </a:xfrm>
            <a:prstGeom prst="rect">
              <a:avLst/>
            </a:prstGeom>
            <a:solidFill>
              <a:schemeClr val="bg1"/>
            </a:solidFill>
            <a:ln w="19050">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27" name="object 4">
              <a:extLst>
                <a:ext uri="{FF2B5EF4-FFF2-40B4-BE49-F238E27FC236}">
                  <a16:creationId xmlns:a16="http://schemas.microsoft.com/office/drawing/2014/main" id="{93C206D7-8038-7537-6432-DC9A2F3529DA}"/>
                </a:ext>
              </a:extLst>
            </p:cNvPr>
            <p:cNvSpPr txBox="1"/>
            <p:nvPr/>
          </p:nvSpPr>
          <p:spPr>
            <a:xfrm>
              <a:off x="6726728" y="4451570"/>
              <a:ext cx="2706227" cy="333420"/>
            </a:xfrm>
            <a:prstGeom prst="rect">
              <a:avLst/>
            </a:prstGeom>
          </p:spPr>
          <p:txBody>
            <a:bodyPr vert="horz" wrap="square" lIns="0" tIns="12695" rIns="0" bIns="0" rtlCol="0">
              <a:spAutoFit/>
            </a:bodyPr>
            <a:lstStyle/>
            <a:p>
              <a:pPr marL="12695">
                <a:spcBef>
                  <a:spcPts val="100"/>
                </a:spcBef>
              </a:pPr>
              <a:r>
                <a:rPr lang="ja-JP" altLang="en-US" sz="1000" dirty="0">
                  <a:latin typeface="游ゴシック" panose="020B0400000000000000" pitchFamily="50" charset="-128"/>
                  <a:ea typeface="游ゴシック" panose="020B0400000000000000" pitchFamily="50" charset="-128"/>
                  <a:cs typeface="YuGo-Medium"/>
                </a:rPr>
                <a:t>紹介したサービス・製品のお問い合わせ</a:t>
              </a:r>
            </a:p>
            <a:p>
              <a:pPr marL="12695">
                <a:spcBef>
                  <a:spcPts val="100"/>
                </a:spcBef>
              </a:pPr>
              <a:r>
                <a:rPr lang="en" sz="1000" dirty="0">
                  <a:latin typeface="游ゴシック" panose="020B0400000000000000" pitchFamily="50" charset="-128"/>
                  <a:ea typeface="游ゴシック" panose="020B0400000000000000" pitchFamily="50" charset="-128"/>
                  <a:cs typeface="YuGo-Medium"/>
                </a:rPr>
                <a:t>URL:*****************</a:t>
              </a:r>
              <a:endParaRPr sz="1000" dirty="0">
                <a:latin typeface="游ゴシック" panose="020B0400000000000000" pitchFamily="50" charset="-128"/>
                <a:ea typeface="游ゴシック" panose="020B0400000000000000" pitchFamily="50" charset="-128"/>
                <a:cs typeface="YuGo-Medium"/>
              </a:endParaRPr>
            </a:p>
          </p:txBody>
        </p:sp>
      </p:grpSp>
      <p:cxnSp>
        <p:nvCxnSpPr>
          <p:cNvPr id="1028" name="直線矢印コネクタ 1027">
            <a:extLst>
              <a:ext uri="{FF2B5EF4-FFF2-40B4-BE49-F238E27FC236}">
                <a16:creationId xmlns:a16="http://schemas.microsoft.com/office/drawing/2014/main" id="{A3E38F17-4554-4CCF-B0A4-FDF2EE5F3271}"/>
              </a:ext>
            </a:extLst>
          </p:cNvPr>
          <p:cNvCxnSpPr>
            <a:cxnSpLocks/>
          </p:cNvCxnSpPr>
          <p:nvPr/>
        </p:nvCxnSpPr>
        <p:spPr>
          <a:xfrm flipH="1">
            <a:off x="7467504" y="3440327"/>
            <a:ext cx="814711" cy="779786"/>
          </a:xfrm>
          <a:prstGeom prst="straightConnector1">
            <a:avLst/>
          </a:prstGeom>
          <a:ln w="1905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029" name="直線矢印コネクタ 1028">
            <a:extLst>
              <a:ext uri="{FF2B5EF4-FFF2-40B4-BE49-F238E27FC236}">
                <a16:creationId xmlns:a16="http://schemas.microsoft.com/office/drawing/2014/main" id="{52662F7B-319D-EACB-945A-DDC278EAE623}"/>
              </a:ext>
            </a:extLst>
          </p:cNvPr>
          <p:cNvCxnSpPr>
            <a:cxnSpLocks/>
          </p:cNvCxnSpPr>
          <p:nvPr/>
        </p:nvCxnSpPr>
        <p:spPr>
          <a:xfrm flipH="1">
            <a:off x="7674431" y="4688440"/>
            <a:ext cx="174730" cy="194410"/>
          </a:xfrm>
          <a:prstGeom prst="straightConnector1">
            <a:avLst/>
          </a:prstGeom>
          <a:ln w="19050">
            <a:solidFill>
              <a:srgbClr val="C00000"/>
            </a:solidFill>
            <a:tailEnd type="triangle"/>
          </a:ln>
        </p:spPr>
        <p:style>
          <a:lnRef idx="1">
            <a:schemeClr val="accent1"/>
          </a:lnRef>
          <a:fillRef idx="0">
            <a:schemeClr val="accent1"/>
          </a:fillRef>
          <a:effectRef idx="0">
            <a:schemeClr val="accent1"/>
          </a:effectRef>
          <a:fontRef idx="minor">
            <a:schemeClr val="tx1"/>
          </a:fontRef>
        </p:style>
      </p:cxnSp>
      <p:pic>
        <p:nvPicPr>
          <p:cNvPr id="1030" name="図 1029">
            <a:extLst>
              <a:ext uri="{FF2B5EF4-FFF2-40B4-BE49-F238E27FC236}">
                <a16:creationId xmlns:a16="http://schemas.microsoft.com/office/drawing/2014/main" id="{37A48197-1B17-C14C-A7E3-28C496039FCE}"/>
              </a:ext>
            </a:extLst>
          </p:cNvPr>
          <p:cNvPicPr>
            <a:picLocks noChangeAspect="1"/>
          </p:cNvPicPr>
          <p:nvPr/>
        </p:nvPicPr>
        <p:blipFill rotWithShape="1">
          <a:blip r:embed="rId10"/>
          <a:srcRect l="9354" t="52523" r="74298" b="42322"/>
          <a:stretch/>
        </p:blipFill>
        <p:spPr>
          <a:xfrm>
            <a:off x="6313228" y="1469914"/>
            <a:ext cx="2308551" cy="409446"/>
          </a:xfrm>
          <a:prstGeom prst="rect">
            <a:avLst/>
          </a:prstGeom>
        </p:spPr>
      </p:pic>
      <p:sp>
        <p:nvSpPr>
          <p:cNvPr id="1031" name="object 4">
            <a:extLst>
              <a:ext uri="{FF2B5EF4-FFF2-40B4-BE49-F238E27FC236}">
                <a16:creationId xmlns:a16="http://schemas.microsoft.com/office/drawing/2014/main" id="{29430CD2-3DAF-28EE-987D-A4D30D047264}"/>
              </a:ext>
            </a:extLst>
          </p:cNvPr>
          <p:cNvSpPr txBox="1"/>
          <p:nvPr/>
        </p:nvSpPr>
        <p:spPr>
          <a:xfrm>
            <a:off x="691811" y="5447246"/>
            <a:ext cx="3880190" cy="1223407"/>
          </a:xfrm>
          <a:prstGeom prst="rect">
            <a:avLst/>
          </a:prstGeom>
        </p:spPr>
        <p:txBody>
          <a:bodyPr vert="horz" wrap="square" lIns="0" tIns="12695" rIns="0" bIns="0" rtlCol="0">
            <a:spAutoFit/>
          </a:bodyPr>
          <a:lstStyle/>
          <a:p>
            <a:pPr marL="12695">
              <a:spcBef>
                <a:spcPts val="100"/>
              </a:spcBef>
            </a:pPr>
            <a:r>
              <a:rPr lang="en-US" altLang="ja-JP" sz="800" dirty="0">
                <a:latin typeface="+mn-ea"/>
                <a:cs typeface="YuGo-Medium"/>
              </a:rPr>
              <a:t>【</a:t>
            </a:r>
            <a:r>
              <a:rPr lang="ja-JP" altLang="en-US" sz="800" dirty="0">
                <a:latin typeface="+mn-ea"/>
                <a:cs typeface="YuGo-Medium"/>
              </a:rPr>
              <a:t>外部サイトからの誘導</a:t>
            </a:r>
            <a:r>
              <a:rPr lang="en-US" altLang="ja-JP" sz="800" dirty="0">
                <a:latin typeface="+mn-ea"/>
                <a:cs typeface="YuGo-Medium"/>
              </a:rPr>
              <a:t>】    </a:t>
            </a:r>
            <a:r>
              <a:rPr lang="ja-JP" altLang="en-US" sz="800" dirty="0">
                <a:latin typeface="+mn-ea"/>
                <a:cs typeface="YuGo-Medium"/>
              </a:rPr>
              <a:t>広告主様サイトや</a:t>
            </a:r>
            <a:r>
              <a:rPr lang="en-US" altLang="ja-JP" sz="800" dirty="0">
                <a:latin typeface="+mn-ea"/>
                <a:cs typeface="YuGo-Medium"/>
              </a:rPr>
              <a:t>SNS</a:t>
            </a:r>
            <a:r>
              <a:rPr lang="ja-JP" altLang="en-US" sz="800" dirty="0">
                <a:latin typeface="+mn-ea"/>
                <a:cs typeface="YuGo-Medium"/>
              </a:rPr>
              <a:t>からのリンク、その他の外部サイトからの</a:t>
            </a:r>
            <a:endParaRPr lang="en-US" altLang="ja-JP" sz="800" dirty="0">
              <a:latin typeface="+mn-ea"/>
              <a:cs typeface="YuGo-Medium"/>
            </a:endParaRPr>
          </a:p>
          <a:p>
            <a:pPr marL="12695">
              <a:spcBef>
                <a:spcPts val="100"/>
              </a:spcBef>
            </a:pPr>
            <a:r>
              <a:rPr lang="ja-JP" altLang="en-US" sz="800" dirty="0">
                <a:latin typeface="+mn-ea"/>
                <a:cs typeface="YuGo-Medium"/>
              </a:rPr>
              <a:t>　　　　　　　　　　　　　リンクは可能です。</a:t>
            </a:r>
          </a:p>
          <a:p>
            <a:pPr marL="12695">
              <a:spcBef>
                <a:spcPts val="100"/>
              </a:spcBef>
            </a:pPr>
            <a:r>
              <a:rPr lang="ja-JP" altLang="en-US" sz="800" dirty="0">
                <a:latin typeface="+mn-ea"/>
                <a:cs typeface="YuGo-Medium"/>
              </a:rPr>
              <a:t>　　　　　　　　　　　　　掲載文言を事前に確認させていただきます。別途ご相談ください。</a:t>
            </a:r>
          </a:p>
          <a:p>
            <a:pPr marL="12695">
              <a:spcBef>
                <a:spcPts val="100"/>
              </a:spcBef>
            </a:pPr>
            <a:r>
              <a:rPr lang="en-US" altLang="ja-JP" sz="800" dirty="0">
                <a:latin typeface="+mn-ea"/>
                <a:cs typeface="YuGo-Medium"/>
              </a:rPr>
              <a:t>【2</a:t>
            </a:r>
            <a:r>
              <a:rPr lang="ja-JP" altLang="en-US" sz="800" dirty="0">
                <a:latin typeface="+mn-ea"/>
                <a:cs typeface="YuGo-Medium"/>
              </a:rPr>
              <a:t>次利用</a:t>
            </a:r>
            <a:r>
              <a:rPr lang="en-US" altLang="ja-JP" sz="800" dirty="0">
                <a:latin typeface="+mn-ea"/>
                <a:cs typeface="YuGo-Medium"/>
              </a:rPr>
              <a:t>】</a:t>
            </a:r>
            <a:r>
              <a:rPr lang="ja-JP" altLang="en-US" sz="800" dirty="0">
                <a:latin typeface="+mn-ea"/>
                <a:cs typeface="YuGo-Medium"/>
              </a:rPr>
              <a:t>　　　　　　</a:t>
            </a:r>
            <a:r>
              <a:rPr lang="en-US" altLang="ja-JP" sz="800" dirty="0">
                <a:latin typeface="+mn-ea"/>
                <a:cs typeface="YuGo-Medium"/>
              </a:rPr>
              <a:t> </a:t>
            </a:r>
            <a:r>
              <a:rPr lang="ja-JP" altLang="en-US" sz="800" dirty="0">
                <a:latin typeface="+mn-ea"/>
                <a:cs typeface="YuGo-Medium"/>
              </a:rPr>
              <a:t>別途ご相談ください。</a:t>
            </a:r>
          </a:p>
          <a:p>
            <a:pPr marL="12695">
              <a:spcBef>
                <a:spcPts val="100"/>
              </a:spcBef>
            </a:pPr>
            <a:r>
              <a:rPr lang="en-US" altLang="ja-JP" sz="800" dirty="0">
                <a:latin typeface="+mn-ea"/>
                <a:cs typeface="YuGo-Medium"/>
              </a:rPr>
              <a:t>【</a:t>
            </a:r>
            <a:r>
              <a:rPr lang="ja-JP" altLang="en-US" sz="800" dirty="0">
                <a:latin typeface="+mn-ea"/>
                <a:cs typeface="YuGo-Medium"/>
              </a:rPr>
              <a:t>タ　グ</a:t>
            </a:r>
            <a:r>
              <a:rPr lang="en-US" altLang="ja-JP" sz="800" dirty="0">
                <a:latin typeface="+mn-ea"/>
                <a:cs typeface="YuGo-Medium"/>
              </a:rPr>
              <a:t>】</a:t>
            </a:r>
            <a:r>
              <a:rPr lang="ja-JP" altLang="en-US" sz="800" dirty="0">
                <a:latin typeface="+mn-ea"/>
                <a:cs typeface="YuGo-Medium"/>
              </a:rPr>
              <a:t>　　　　　　　　広告主様持ち込みのタグの設置はできません。</a:t>
            </a:r>
          </a:p>
          <a:p>
            <a:pPr marL="12695">
              <a:spcBef>
                <a:spcPts val="100"/>
              </a:spcBef>
            </a:pPr>
            <a:r>
              <a:rPr lang="en-US" altLang="ja-JP" sz="800" dirty="0">
                <a:latin typeface="+mn-ea"/>
                <a:cs typeface="YuGo-Medium"/>
              </a:rPr>
              <a:t>【</a:t>
            </a:r>
            <a:r>
              <a:rPr lang="ja-JP" altLang="en-US" sz="800" dirty="0">
                <a:latin typeface="+mn-ea"/>
                <a:cs typeface="YuGo-Medium"/>
              </a:rPr>
              <a:t>広告枠の制御</a:t>
            </a:r>
            <a:r>
              <a:rPr lang="en-US" altLang="ja-JP" sz="800" dirty="0">
                <a:latin typeface="+mn-ea"/>
                <a:cs typeface="YuGo-Medium"/>
              </a:rPr>
              <a:t>】</a:t>
            </a:r>
            <a:r>
              <a:rPr lang="ja-JP" altLang="en-US" sz="800" dirty="0">
                <a:latin typeface="+mn-ea"/>
                <a:cs typeface="YuGo-Medium"/>
              </a:rPr>
              <a:t>　　　タイアップ記事が掲載される面にも広告枠がございます。</a:t>
            </a:r>
            <a:endParaRPr lang="en-US" altLang="ja-JP" sz="800" dirty="0">
              <a:latin typeface="+mn-ea"/>
              <a:cs typeface="YuGo-Medium"/>
            </a:endParaRPr>
          </a:p>
          <a:p>
            <a:pPr marL="12695">
              <a:spcBef>
                <a:spcPts val="100"/>
              </a:spcBef>
            </a:pPr>
            <a:r>
              <a:rPr lang="ja-JP" altLang="en-US" sz="800" dirty="0">
                <a:latin typeface="+mn-ea"/>
                <a:cs typeface="YuGo-Medium"/>
              </a:rPr>
              <a:t>　　　　　　　　　　　　　広告配信の制御や競合他社の排除などは行いません。</a:t>
            </a:r>
          </a:p>
          <a:p>
            <a:pPr marL="12695">
              <a:spcBef>
                <a:spcPts val="100"/>
              </a:spcBef>
            </a:pPr>
            <a:r>
              <a:rPr lang="en-US" altLang="ja-JP" sz="800" dirty="0">
                <a:latin typeface="+mn-ea"/>
                <a:cs typeface="YuGo-Medium"/>
              </a:rPr>
              <a:t>【</a:t>
            </a:r>
            <a:r>
              <a:rPr lang="ja-JP" altLang="en-US" sz="800" dirty="0">
                <a:latin typeface="+mn-ea"/>
                <a:cs typeface="YuGo-Medium"/>
              </a:rPr>
              <a:t>公開後の修正</a:t>
            </a:r>
            <a:r>
              <a:rPr lang="en-US" altLang="ja-JP" sz="800" dirty="0">
                <a:latin typeface="+mn-ea"/>
                <a:cs typeface="YuGo-Medium"/>
              </a:rPr>
              <a:t>】</a:t>
            </a:r>
            <a:r>
              <a:rPr lang="ja-JP" altLang="en-US" sz="800" dirty="0">
                <a:latin typeface="+mn-ea"/>
                <a:cs typeface="YuGo-Medium"/>
              </a:rPr>
              <a:t>　　　</a:t>
            </a:r>
            <a:r>
              <a:rPr lang="ja-JP" altLang="en-US" sz="800" dirty="0">
                <a:highlight>
                  <a:srgbClr val="FFFABF"/>
                </a:highlight>
                <a:latin typeface="+mn-ea"/>
                <a:cs typeface="YuGo-Medium"/>
              </a:rPr>
              <a:t>記事公開後の修正はお断りいたします。</a:t>
            </a:r>
            <a:endParaRPr lang="en-US" altLang="ja-JP" sz="800" dirty="0">
              <a:highlight>
                <a:srgbClr val="FFFABF"/>
              </a:highlight>
              <a:latin typeface="+mn-ea"/>
              <a:cs typeface="YuGo-Medium"/>
            </a:endParaRPr>
          </a:p>
          <a:p>
            <a:pPr marL="12695">
              <a:spcBef>
                <a:spcPts val="100"/>
              </a:spcBef>
            </a:pPr>
            <a:r>
              <a:rPr lang="ja-JP" altLang="en-US" sz="800" dirty="0">
                <a:latin typeface="+mn-ea"/>
                <a:cs typeface="YuGo-Medium"/>
              </a:rPr>
              <a:t>　　　　　　　　　　　　　</a:t>
            </a:r>
            <a:r>
              <a:rPr lang="ja-JP" altLang="en-US" sz="800" dirty="0">
                <a:highlight>
                  <a:srgbClr val="FFFABF"/>
                </a:highlight>
                <a:latin typeface="+mn-ea"/>
                <a:cs typeface="YuGo-Medium"/>
              </a:rPr>
              <a:t>やむを得ない場合は文末に訂正履歴を記載します。</a:t>
            </a:r>
            <a:endParaRPr sz="800" dirty="0">
              <a:highlight>
                <a:srgbClr val="FFFABF"/>
              </a:highlight>
              <a:latin typeface="+mn-ea"/>
              <a:cs typeface="YuGo-Medium"/>
            </a:endParaRPr>
          </a:p>
        </p:txBody>
      </p:sp>
      <p:pic>
        <p:nvPicPr>
          <p:cNvPr id="1052" name="図 1051">
            <a:extLst>
              <a:ext uri="{FF2B5EF4-FFF2-40B4-BE49-F238E27FC236}">
                <a16:creationId xmlns:a16="http://schemas.microsoft.com/office/drawing/2014/main" id="{A91EC754-7477-2AE4-07D2-7D93059DAAC8}"/>
              </a:ext>
            </a:extLst>
          </p:cNvPr>
          <p:cNvPicPr>
            <a:picLocks noChangeAspect="1"/>
          </p:cNvPicPr>
          <p:nvPr/>
        </p:nvPicPr>
        <p:blipFill>
          <a:blip r:embed="rId11"/>
          <a:stretch>
            <a:fillRect/>
          </a:stretch>
        </p:blipFill>
        <p:spPr>
          <a:xfrm>
            <a:off x="6864341" y="5430880"/>
            <a:ext cx="1620179" cy="1193816"/>
          </a:xfrm>
          <a:prstGeom prst="rect">
            <a:avLst/>
          </a:prstGeom>
        </p:spPr>
      </p:pic>
      <p:sp>
        <p:nvSpPr>
          <p:cNvPr id="1053" name="object 11">
            <a:extLst>
              <a:ext uri="{FF2B5EF4-FFF2-40B4-BE49-F238E27FC236}">
                <a16:creationId xmlns:a16="http://schemas.microsoft.com/office/drawing/2014/main" id="{50C9D122-41DA-6A2A-1E1C-8D550CF0FA75}"/>
              </a:ext>
            </a:extLst>
          </p:cNvPr>
          <p:cNvSpPr txBox="1"/>
          <p:nvPr/>
        </p:nvSpPr>
        <p:spPr>
          <a:xfrm>
            <a:off x="5092774" y="6638694"/>
            <a:ext cx="1479128" cy="135930"/>
          </a:xfrm>
          <a:prstGeom prst="rect">
            <a:avLst/>
          </a:prstGeom>
        </p:spPr>
        <p:txBody>
          <a:bodyPr vert="horz" wrap="square" lIns="0" tIns="12695" rIns="0" bIns="0" rtlCol="0">
            <a:spAutoFit/>
          </a:bodyPr>
          <a:lstStyle/>
          <a:p>
            <a:pPr marL="107907" algn="r">
              <a:spcBef>
                <a:spcPts val="100"/>
              </a:spcBef>
            </a:pPr>
            <a:r>
              <a:rPr lang="en-US" altLang="ja-JP" sz="800" dirty="0">
                <a:latin typeface="+mn-ea"/>
                <a:cs typeface="YuGo-Medium"/>
              </a:rPr>
              <a:t>※</a:t>
            </a:r>
            <a:r>
              <a:rPr lang="ja-JP" altLang="en-US" sz="800" dirty="0">
                <a:latin typeface="+mn-ea"/>
                <a:cs typeface="YuGo-Medium"/>
              </a:rPr>
              <a:t>画像はイメージです</a:t>
            </a:r>
            <a:endParaRPr sz="800" dirty="0">
              <a:latin typeface="+mn-ea"/>
              <a:cs typeface="YuGo-Medium"/>
            </a:endParaRPr>
          </a:p>
        </p:txBody>
      </p:sp>
      <p:pic>
        <p:nvPicPr>
          <p:cNvPr id="1054" name="図 1053">
            <a:extLst>
              <a:ext uri="{FF2B5EF4-FFF2-40B4-BE49-F238E27FC236}">
                <a16:creationId xmlns:a16="http://schemas.microsoft.com/office/drawing/2014/main" id="{23408831-538D-C157-77F1-F66F2B8C439F}"/>
              </a:ext>
            </a:extLst>
          </p:cNvPr>
          <p:cNvPicPr>
            <a:picLocks noChangeAspect="1"/>
          </p:cNvPicPr>
          <p:nvPr/>
        </p:nvPicPr>
        <p:blipFill>
          <a:blip r:embed="rId12"/>
          <a:stretch>
            <a:fillRect/>
          </a:stretch>
        </p:blipFill>
        <p:spPr>
          <a:xfrm>
            <a:off x="4727927" y="5430880"/>
            <a:ext cx="1968586" cy="1179273"/>
          </a:xfrm>
          <a:prstGeom prst="rect">
            <a:avLst/>
          </a:prstGeom>
        </p:spPr>
      </p:pic>
    </p:spTree>
    <p:extLst>
      <p:ext uri="{BB962C8B-B14F-4D97-AF65-F5344CB8AC3E}">
        <p14:creationId xmlns:p14="http://schemas.microsoft.com/office/powerpoint/2010/main" val="22052200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正方形/長方形 7">
            <a:extLst>
              <a:ext uri="{FF2B5EF4-FFF2-40B4-BE49-F238E27FC236}">
                <a16:creationId xmlns:a16="http://schemas.microsoft.com/office/drawing/2014/main" id="{5FC0B054-95FA-4073-AEE9-38E979F457EE}"/>
              </a:ext>
            </a:extLst>
          </p:cNvPr>
          <p:cNvSpPr/>
          <p:nvPr/>
        </p:nvSpPr>
        <p:spPr>
          <a:xfrm>
            <a:off x="609600" y="0"/>
            <a:ext cx="85344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タイトル 6">
            <a:extLst>
              <a:ext uri="{FF2B5EF4-FFF2-40B4-BE49-F238E27FC236}">
                <a16:creationId xmlns:a16="http://schemas.microsoft.com/office/drawing/2014/main" id="{CC0C1541-7417-4C57-B1B9-33BC7CFD064A}"/>
              </a:ext>
            </a:extLst>
          </p:cNvPr>
          <p:cNvSpPr>
            <a:spLocks noGrp="1"/>
          </p:cNvSpPr>
          <p:nvPr>
            <p:ph type="title"/>
          </p:nvPr>
        </p:nvSpPr>
        <p:spPr>
          <a:xfrm>
            <a:off x="825826" y="255364"/>
            <a:ext cx="6707088" cy="528407"/>
          </a:xfrm>
        </p:spPr>
        <p:txBody>
          <a:bodyPr>
            <a:normAutofit/>
          </a:bodyPr>
          <a:lstStyle/>
          <a:p>
            <a:r>
              <a:rPr lang="en-US" altLang="ja-JP" sz="2400" b="1" dirty="0">
                <a:latin typeface="游ゴシック" panose="020B0400000000000000" pitchFamily="50" charset="-128"/>
                <a:ea typeface="游ゴシック" panose="020B0400000000000000" pitchFamily="50" charset="-128"/>
              </a:rPr>
              <a:t>2.</a:t>
            </a:r>
            <a:r>
              <a:rPr lang="ja-JP" altLang="en-US" sz="2400" b="1">
                <a:latin typeface="游ゴシック" panose="020B0400000000000000" pitchFamily="50" charset="-128"/>
                <a:ea typeface="游ゴシック" panose="020B0400000000000000" pitchFamily="50" charset="-128"/>
              </a:rPr>
              <a:t> 納品物</a:t>
            </a:r>
          </a:p>
        </p:txBody>
      </p:sp>
      <p:cxnSp>
        <p:nvCxnSpPr>
          <p:cNvPr id="9" name="直線コネクタ 8">
            <a:extLst>
              <a:ext uri="{FF2B5EF4-FFF2-40B4-BE49-F238E27FC236}">
                <a16:creationId xmlns:a16="http://schemas.microsoft.com/office/drawing/2014/main" id="{62FA6055-BFCD-4350-91F2-F8ACE5A8399A}"/>
              </a:ext>
            </a:extLst>
          </p:cNvPr>
          <p:cNvCxnSpPr>
            <a:cxnSpLocks/>
          </p:cNvCxnSpPr>
          <p:nvPr/>
        </p:nvCxnSpPr>
        <p:spPr>
          <a:xfrm>
            <a:off x="10371978" y="1423994"/>
            <a:ext cx="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91A7DBA9-A344-4587-918A-83A301B2EA94}"/>
              </a:ext>
            </a:extLst>
          </p:cNvPr>
          <p:cNvCxnSpPr/>
          <p:nvPr/>
        </p:nvCxnSpPr>
        <p:spPr>
          <a:xfrm>
            <a:off x="839078" y="770519"/>
            <a:ext cx="8066383" cy="0"/>
          </a:xfrm>
          <a:prstGeom prst="line">
            <a:avLst/>
          </a:prstGeom>
          <a:ln w="19050">
            <a:solidFill>
              <a:srgbClr val="01C4D9"/>
            </a:solidFill>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C923667B-3B59-4FD8-8D7A-2CFE5AD76CC0}"/>
              </a:ext>
            </a:extLst>
          </p:cNvPr>
          <p:cNvCxnSpPr/>
          <p:nvPr/>
        </p:nvCxnSpPr>
        <p:spPr>
          <a:xfrm>
            <a:off x="839078" y="726028"/>
            <a:ext cx="8066383" cy="0"/>
          </a:xfrm>
          <a:prstGeom prst="line">
            <a:avLst/>
          </a:prstGeom>
          <a:ln w="19050">
            <a:solidFill>
              <a:srgbClr val="B8B6C3"/>
            </a:solidFill>
          </a:ln>
        </p:spPr>
        <p:style>
          <a:lnRef idx="1">
            <a:schemeClr val="accent1"/>
          </a:lnRef>
          <a:fillRef idx="0">
            <a:schemeClr val="accent1"/>
          </a:fillRef>
          <a:effectRef idx="0">
            <a:schemeClr val="accent1"/>
          </a:effectRef>
          <a:fontRef idx="minor">
            <a:schemeClr val="tx1"/>
          </a:fontRef>
        </p:style>
      </p:cxnSp>
      <p:cxnSp>
        <p:nvCxnSpPr>
          <p:cNvPr id="26" name="直線コネクタ 25">
            <a:extLst>
              <a:ext uri="{FF2B5EF4-FFF2-40B4-BE49-F238E27FC236}">
                <a16:creationId xmlns:a16="http://schemas.microsoft.com/office/drawing/2014/main" id="{586BDB9F-DEDD-4406-8130-A981D91FEC8F}"/>
              </a:ext>
            </a:extLst>
          </p:cNvPr>
          <p:cNvCxnSpPr/>
          <p:nvPr/>
        </p:nvCxnSpPr>
        <p:spPr>
          <a:xfrm>
            <a:off x="839078" y="807922"/>
            <a:ext cx="8066383" cy="0"/>
          </a:xfrm>
          <a:prstGeom prst="line">
            <a:avLst/>
          </a:prstGeom>
          <a:ln w="19050">
            <a:solidFill>
              <a:srgbClr val="00A7C9"/>
            </a:solidFill>
          </a:ln>
        </p:spPr>
        <p:style>
          <a:lnRef idx="1">
            <a:schemeClr val="accent1"/>
          </a:lnRef>
          <a:fillRef idx="0">
            <a:schemeClr val="accent1"/>
          </a:fillRef>
          <a:effectRef idx="0">
            <a:schemeClr val="accent1"/>
          </a:effectRef>
          <a:fontRef idx="minor">
            <a:schemeClr val="tx1"/>
          </a:fontRef>
        </p:style>
      </p:cxnSp>
      <p:pic>
        <p:nvPicPr>
          <p:cNvPr id="12" name="Picture 2" descr="https://www.nikkeibp.co.jp/images/houjin/ad/2017/logo/NBO.png">
            <a:extLst>
              <a:ext uri="{FF2B5EF4-FFF2-40B4-BE49-F238E27FC236}">
                <a16:creationId xmlns:a16="http://schemas.microsoft.com/office/drawing/2014/main" id="{92CFCC2F-8782-4109-AACC-F9FA4A511FD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90960" y="359588"/>
            <a:ext cx="1714500" cy="320040"/>
          </a:xfrm>
          <a:prstGeom prst="rect">
            <a:avLst/>
          </a:prstGeom>
          <a:noFill/>
          <a:extLst>
            <a:ext uri="{909E8E84-426E-40DD-AFC4-6F175D3DCCD1}">
              <a14:hiddenFill xmlns:a14="http://schemas.microsoft.com/office/drawing/2010/main">
                <a:solidFill>
                  <a:srgbClr val="FFFFFF"/>
                </a:solidFill>
              </a14:hiddenFill>
            </a:ext>
          </a:extLst>
        </p:spPr>
      </p:pic>
      <p:sp>
        <p:nvSpPr>
          <p:cNvPr id="3" name="スライド番号プレースホルダー 2">
            <a:extLst>
              <a:ext uri="{FF2B5EF4-FFF2-40B4-BE49-F238E27FC236}">
                <a16:creationId xmlns:a16="http://schemas.microsoft.com/office/drawing/2014/main" id="{B83B9143-2214-49CC-8A8A-B16B775E26FF}"/>
              </a:ext>
            </a:extLst>
          </p:cNvPr>
          <p:cNvSpPr>
            <a:spLocks noGrp="1"/>
          </p:cNvSpPr>
          <p:nvPr>
            <p:ph type="sldNum" sz="quarter" idx="12"/>
          </p:nvPr>
        </p:nvSpPr>
        <p:spPr>
          <a:xfrm>
            <a:off x="6744126" y="6487111"/>
            <a:ext cx="2133600" cy="365125"/>
          </a:xfrm>
        </p:spPr>
        <p:txBody>
          <a:bodyPr/>
          <a:lstStyle/>
          <a:p>
            <a:fld id="{F44BBF4E-D3A2-4DCA-9F57-CC6AF0EC048B}" type="slidenum">
              <a:rPr lang="en-US" smtClean="0"/>
              <a:t>8</a:t>
            </a:fld>
            <a:endParaRPr lang="en-US" dirty="0"/>
          </a:p>
        </p:txBody>
      </p:sp>
      <p:sp>
        <p:nvSpPr>
          <p:cNvPr id="37" name="正方形/長方形 36">
            <a:extLst>
              <a:ext uri="{FF2B5EF4-FFF2-40B4-BE49-F238E27FC236}">
                <a16:creationId xmlns:a16="http://schemas.microsoft.com/office/drawing/2014/main" id="{2ED55526-4C14-1E94-1E87-48F124EB8B7F}"/>
              </a:ext>
            </a:extLst>
          </p:cNvPr>
          <p:cNvSpPr/>
          <p:nvPr/>
        </p:nvSpPr>
        <p:spPr>
          <a:xfrm>
            <a:off x="1780263" y="6259342"/>
            <a:ext cx="1395314" cy="226142"/>
          </a:xfrm>
          <a:prstGeom prst="rect">
            <a:avLst/>
          </a:prstGeom>
          <a:solidFill>
            <a:srgbClr val="FFFAB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正方形/長方形 37">
            <a:extLst>
              <a:ext uri="{FF2B5EF4-FFF2-40B4-BE49-F238E27FC236}">
                <a16:creationId xmlns:a16="http://schemas.microsoft.com/office/drawing/2014/main" id="{10B6EF4D-9052-B3F3-78E1-4405EFAB3BC0}"/>
              </a:ext>
            </a:extLst>
          </p:cNvPr>
          <p:cNvSpPr/>
          <p:nvPr/>
        </p:nvSpPr>
        <p:spPr>
          <a:xfrm>
            <a:off x="1155953" y="2609391"/>
            <a:ext cx="1055027" cy="196878"/>
          </a:xfrm>
          <a:prstGeom prst="rect">
            <a:avLst/>
          </a:prstGeom>
          <a:solidFill>
            <a:srgbClr val="FFFAB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テキスト ボックス 38">
            <a:extLst>
              <a:ext uri="{FF2B5EF4-FFF2-40B4-BE49-F238E27FC236}">
                <a16:creationId xmlns:a16="http://schemas.microsoft.com/office/drawing/2014/main" id="{93BE7FD5-EA59-95AC-02F1-3251BC02883F}"/>
              </a:ext>
            </a:extLst>
          </p:cNvPr>
          <p:cNvSpPr txBox="1"/>
          <p:nvPr/>
        </p:nvSpPr>
        <p:spPr>
          <a:xfrm>
            <a:off x="891435" y="2559235"/>
            <a:ext cx="4780500" cy="589136"/>
          </a:xfrm>
          <a:prstGeom prst="rect">
            <a:avLst/>
          </a:prstGeom>
          <a:noFill/>
        </p:spPr>
        <p:txBody>
          <a:bodyPr wrap="square">
            <a:spAutoFit/>
          </a:bodyPr>
          <a:lstStyle/>
          <a:p>
            <a:r>
              <a:rPr lang="ja-JP" altLang="en-US" sz="1200" b="1" dirty="0">
                <a:latin typeface="Yu Gothic" panose="020B0400000000000000" pitchFamily="34" charset="-128"/>
                <a:ea typeface="Yu Gothic" panose="020B0400000000000000" pitchFamily="34" charset="-128"/>
              </a:rPr>
              <a:t>▶ </a:t>
            </a:r>
            <a:r>
              <a:rPr lang="ja-JP" altLang="en-US" sz="1600" b="1" spc="-10" dirty="0">
                <a:solidFill>
                  <a:srgbClr val="C00000"/>
                </a:solidFill>
                <a:uFill>
                  <a:solidFill>
                    <a:srgbClr val="000000"/>
                  </a:solidFill>
                </a:uFill>
                <a:latin typeface="游ゴシック"/>
                <a:cs typeface="游ゴシック"/>
              </a:rPr>
              <a:t>画像データ</a:t>
            </a:r>
            <a:endParaRPr lang="ja-JP" altLang="en-US" sz="1600" b="1" dirty="0">
              <a:solidFill>
                <a:srgbClr val="C00000"/>
              </a:solidFill>
              <a:latin typeface="Yu Gothic" panose="020B0400000000000000" pitchFamily="34" charset="-128"/>
              <a:ea typeface="Yu Gothic" panose="020B0400000000000000" pitchFamily="34" charset="-128"/>
            </a:endParaRPr>
          </a:p>
          <a:p>
            <a:pPr>
              <a:lnSpc>
                <a:spcPct val="150000"/>
              </a:lnSpc>
            </a:pPr>
            <a:r>
              <a:rPr lang="ja-JP" altLang="en-US" sz="1200" b="1" dirty="0">
                <a:latin typeface="Yu Gothic" panose="020B0400000000000000" pitchFamily="34" charset="-128"/>
                <a:ea typeface="Yu Gothic" panose="020B0400000000000000" pitchFamily="34" charset="-128"/>
              </a:rPr>
              <a:t>　</a:t>
            </a:r>
            <a:r>
              <a:rPr lang="en-US" altLang="ja-JP" sz="1200" b="1" dirty="0">
                <a:latin typeface="Yu Gothic" panose="020B0400000000000000" pitchFamily="34" charset="-128"/>
                <a:ea typeface="Yu Gothic" panose="020B0400000000000000" pitchFamily="34" charset="-128"/>
              </a:rPr>
              <a:t> </a:t>
            </a:r>
            <a:r>
              <a:rPr lang="ja-JP" altLang="en-US" sz="1200" b="1" dirty="0">
                <a:latin typeface="Yu Gothic" panose="020B0400000000000000" pitchFamily="34" charset="-128"/>
                <a:ea typeface="Yu Gothic" panose="020B0400000000000000" pitchFamily="34" charset="-128"/>
              </a:rPr>
              <a:t>④代表画像　</a:t>
            </a:r>
            <a:r>
              <a:rPr lang="en-US" altLang="ja-JP" sz="1200" b="1" dirty="0">
                <a:latin typeface="Yu Gothic" panose="020B0400000000000000" pitchFamily="34" charset="-128"/>
                <a:ea typeface="Yu Gothic" panose="020B0400000000000000" pitchFamily="34" charset="-128"/>
              </a:rPr>
              <a:t>3</a:t>
            </a:r>
            <a:r>
              <a:rPr lang="ja-JP" altLang="en-US" sz="1200" b="1" dirty="0">
                <a:latin typeface="Yu Gothic" panose="020B0400000000000000" pitchFamily="34" charset="-128"/>
                <a:ea typeface="Yu Gothic" panose="020B0400000000000000" pitchFamily="34" charset="-128"/>
              </a:rPr>
              <a:t>サイズ　⑤本文中画像</a:t>
            </a:r>
            <a:endParaRPr lang="en-US" altLang="ja-JP" sz="1200" b="1" dirty="0">
              <a:latin typeface="Yu Gothic" panose="020B0400000000000000" pitchFamily="34" charset="-128"/>
              <a:ea typeface="Yu Gothic" panose="020B0400000000000000" pitchFamily="34" charset="-128"/>
            </a:endParaRPr>
          </a:p>
        </p:txBody>
      </p:sp>
      <p:sp>
        <p:nvSpPr>
          <p:cNvPr id="41" name="正方形/長方形 40">
            <a:extLst>
              <a:ext uri="{FF2B5EF4-FFF2-40B4-BE49-F238E27FC236}">
                <a16:creationId xmlns:a16="http://schemas.microsoft.com/office/drawing/2014/main" id="{803A6EF9-5B1F-BC11-8937-1A94BEE25757}"/>
              </a:ext>
            </a:extLst>
          </p:cNvPr>
          <p:cNvSpPr/>
          <p:nvPr/>
        </p:nvSpPr>
        <p:spPr>
          <a:xfrm>
            <a:off x="2684885" y="1730750"/>
            <a:ext cx="454396" cy="207363"/>
          </a:xfrm>
          <a:prstGeom prst="rect">
            <a:avLst/>
          </a:prstGeom>
          <a:solidFill>
            <a:srgbClr val="FFFAB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正方形/長方形 41">
            <a:extLst>
              <a:ext uri="{FF2B5EF4-FFF2-40B4-BE49-F238E27FC236}">
                <a16:creationId xmlns:a16="http://schemas.microsoft.com/office/drawing/2014/main" id="{C3ADA4E6-8A2C-5A5C-3012-A0D95708EC52}"/>
              </a:ext>
            </a:extLst>
          </p:cNvPr>
          <p:cNvSpPr/>
          <p:nvPr/>
        </p:nvSpPr>
        <p:spPr>
          <a:xfrm>
            <a:off x="3389612" y="956525"/>
            <a:ext cx="1131950" cy="248558"/>
          </a:xfrm>
          <a:prstGeom prst="rect">
            <a:avLst/>
          </a:prstGeom>
          <a:solidFill>
            <a:srgbClr val="FFFAB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3" name="object 10">
            <a:extLst>
              <a:ext uri="{FF2B5EF4-FFF2-40B4-BE49-F238E27FC236}">
                <a16:creationId xmlns:a16="http://schemas.microsoft.com/office/drawing/2014/main" id="{426348A3-D2F9-B8A1-806E-7BDFF0FC586F}"/>
              </a:ext>
            </a:extLst>
          </p:cNvPr>
          <p:cNvSpPr txBox="1"/>
          <p:nvPr/>
        </p:nvSpPr>
        <p:spPr>
          <a:xfrm>
            <a:off x="944741" y="887995"/>
            <a:ext cx="8114686" cy="319959"/>
          </a:xfrm>
          <a:prstGeom prst="rect">
            <a:avLst/>
          </a:prstGeom>
        </p:spPr>
        <p:txBody>
          <a:bodyPr vert="horz" wrap="square" lIns="0" tIns="12065" rIns="0" bIns="0" rtlCol="0">
            <a:spAutoFit/>
          </a:bodyPr>
          <a:lstStyle/>
          <a:p>
            <a:pPr marL="12700">
              <a:lnSpc>
                <a:spcPct val="100000"/>
              </a:lnSpc>
              <a:spcBef>
                <a:spcPts val="95"/>
              </a:spcBef>
            </a:pPr>
            <a:r>
              <a:rPr lang="ja-JP" altLang="en-US" sz="1600" b="1" spc="-10" dirty="0">
                <a:latin typeface="游ゴシック" panose="020B0400000000000000" pitchFamily="50" charset="-128"/>
                <a:ea typeface="游ゴシック" panose="020B0400000000000000" pitchFamily="50" charset="-128"/>
                <a:cs typeface="游ゴシック"/>
              </a:rPr>
              <a:t>広告主様の確認が完了した</a:t>
            </a:r>
            <a:r>
              <a:rPr lang="en-US" altLang="ja-JP" sz="1600" b="1" spc="-10" dirty="0">
                <a:latin typeface="游ゴシック" panose="020B0400000000000000" pitchFamily="50" charset="-128"/>
                <a:ea typeface="游ゴシック" panose="020B0400000000000000" pitchFamily="50" charset="-128"/>
                <a:cs typeface="游ゴシック"/>
              </a:rPr>
              <a:t> </a:t>
            </a:r>
            <a:r>
              <a:rPr lang="ja-JP" altLang="en-US" sz="2000" b="1" spc="-25" dirty="0">
                <a:solidFill>
                  <a:srgbClr val="C00000"/>
                </a:solidFill>
                <a:latin typeface="游ゴシック" panose="020B0400000000000000" pitchFamily="50" charset="-128"/>
                <a:ea typeface="游ゴシック" panose="020B0400000000000000" pitchFamily="50" charset="-128"/>
                <a:cs typeface="游ゴシック"/>
              </a:rPr>
              <a:t>完全原稿</a:t>
            </a:r>
            <a:r>
              <a:rPr lang="en-US" altLang="ja-JP" sz="2000" b="1" spc="-25" dirty="0">
                <a:solidFill>
                  <a:srgbClr val="C00000"/>
                </a:solidFill>
                <a:latin typeface="游ゴシック" panose="020B0400000000000000" pitchFamily="50" charset="-128"/>
                <a:ea typeface="游ゴシック" panose="020B0400000000000000" pitchFamily="50" charset="-128"/>
                <a:cs typeface="游ゴシック"/>
              </a:rPr>
              <a:t> </a:t>
            </a:r>
            <a:r>
              <a:rPr lang="ja-JP" altLang="en-US" sz="1600" b="1" spc="-20" dirty="0">
                <a:latin typeface="游ゴシック" panose="020B0400000000000000" pitchFamily="50" charset="-128"/>
                <a:ea typeface="游ゴシック" panose="020B0400000000000000" pitchFamily="50" charset="-128"/>
                <a:cs typeface="游ゴシック"/>
              </a:rPr>
              <a:t>を以下の必要素材とともにご納品ください。</a:t>
            </a:r>
            <a:endParaRPr lang="ja-JP" altLang="en-US" sz="1600" b="1" dirty="0">
              <a:latin typeface="游ゴシック" panose="020B0400000000000000" pitchFamily="50" charset="-128"/>
              <a:ea typeface="游ゴシック" panose="020B0400000000000000" pitchFamily="50" charset="-128"/>
              <a:cs typeface="游ゴシック"/>
            </a:endParaRPr>
          </a:p>
        </p:txBody>
      </p:sp>
      <p:sp>
        <p:nvSpPr>
          <p:cNvPr id="44" name="object 4">
            <a:extLst>
              <a:ext uri="{FF2B5EF4-FFF2-40B4-BE49-F238E27FC236}">
                <a16:creationId xmlns:a16="http://schemas.microsoft.com/office/drawing/2014/main" id="{2D7761DD-7F91-75D9-2F56-79DCF42206D8}"/>
              </a:ext>
            </a:extLst>
          </p:cNvPr>
          <p:cNvSpPr txBox="1"/>
          <p:nvPr/>
        </p:nvSpPr>
        <p:spPr>
          <a:xfrm>
            <a:off x="3139281" y="624924"/>
            <a:ext cx="4830795" cy="289818"/>
          </a:xfrm>
          <a:prstGeom prst="rect">
            <a:avLst/>
          </a:prstGeom>
        </p:spPr>
        <p:txBody>
          <a:bodyPr vert="horz" wrap="square" lIns="0" tIns="12695" rIns="0" bIns="0" rtlCol="0">
            <a:spAutoFit/>
          </a:bodyPr>
          <a:lstStyle/>
          <a:p>
            <a:pPr marL="12695">
              <a:spcBef>
                <a:spcPts val="100"/>
              </a:spcBef>
            </a:pPr>
            <a:r>
              <a:rPr lang="ja-JP" altLang="en-US" b="1" dirty="0">
                <a:solidFill>
                  <a:schemeClr val="accent1"/>
                </a:solidFill>
                <a:latin typeface="+mn-ea"/>
                <a:cs typeface="YuGo-Medium"/>
              </a:rPr>
              <a:t> </a:t>
            </a:r>
            <a:endParaRPr b="1" dirty="0">
              <a:solidFill>
                <a:schemeClr val="accent1"/>
              </a:solidFill>
              <a:latin typeface="+mn-ea"/>
              <a:cs typeface="YuGo-Medium"/>
            </a:endParaRPr>
          </a:p>
        </p:txBody>
      </p:sp>
      <p:sp>
        <p:nvSpPr>
          <p:cNvPr id="45" name="テキスト ボックス 44">
            <a:extLst>
              <a:ext uri="{FF2B5EF4-FFF2-40B4-BE49-F238E27FC236}">
                <a16:creationId xmlns:a16="http://schemas.microsoft.com/office/drawing/2014/main" id="{993CC75D-BA90-1A63-D554-D35562A0464D}"/>
              </a:ext>
            </a:extLst>
          </p:cNvPr>
          <p:cNvSpPr txBox="1"/>
          <p:nvPr/>
        </p:nvSpPr>
        <p:spPr>
          <a:xfrm>
            <a:off x="4399909" y="1277548"/>
            <a:ext cx="1314043" cy="276999"/>
          </a:xfrm>
          <a:prstGeom prst="rect">
            <a:avLst/>
          </a:prstGeom>
          <a:noFill/>
        </p:spPr>
        <p:txBody>
          <a:bodyPr wrap="square">
            <a:spAutoFit/>
          </a:bodyPr>
          <a:lstStyle/>
          <a:p>
            <a:pPr algn="ctr"/>
            <a:r>
              <a:rPr lang="en-US" altLang="ja-JP" sz="1200" b="1" dirty="0">
                <a:solidFill>
                  <a:srgbClr val="C00000"/>
                </a:solidFill>
                <a:latin typeface="游ゴシック" panose="020B0400000000000000" pitchFamily="50" charset="-128"/>
                <a:ea typeface="游ゴシック" panose="020B0400000000000000" pitchFamily="50" charset="-128"/>
              </a:rPr>
              <a:t>①Word</a:t>
            </a:r>
            <a:r>
              <a:rPr lang="ja-JP" altLang="en-US" sz="1200" b="1" dirty="0">
                <a:solidFill>
                  <a:srgbClr val="C00000"/>
                </a:solidFill>
                <a:latin typeface="游ゴシック" panose="020B0400000000000000" pitchFamily="50" charset="-128"/>
                <a:ea typeface="游ゴシック" panose="020B0400000000000000" pitchFamily="50" charset="-128"/>
              </a:rPr>
              <a:t>原稿</a:t>
            </a:r>
          </a:p>
        </p:txBody>
      </p:sp>
      <p:graphicFrame>
        <p:nvGraphicFramePr>
          <p:cNvPr id="46" name="object 15">
            <a:extLst>
              <a:ext uri="{FF2B5EF4-FFF2-40B4-BE49-F238E27FC236}">
                <a16:creationId xmlns:a16="http://schemas.microsoft.com/office/drawing/2014/main" id="{3D5D8CFA-479A-5E5F-8475-191166EDC8AB}"/>
              </a:ext>
            </a:extLst>
          </p:cNvPr>
          <p:cNvGraphicFramePr>
            <a:graphicFrameLocks noGrp="1"/>
          </p:cNvGraphicFramePr>
          <p:nvPr>
            <p:extLst>
              <p:ext uri="{D42A27DB-BD31-4B8C-83A1-F6EECF244321}">
                <p14:modId xmlns:p14="http://schemas.microsoft.com/office/powerpoint/2010/main" val="2498924646"/>
              </p:ext>
            </p:extLst>
          </p:nvPr>
        </p:nvGraphicFramePr>
        <p:xfrm>
          <a:off x="1026724" y="3168427"/>
          <a:ext cx="8032703" cy="1924015"/>
        </p:xfrm>
        <a:graphic>
          <a:graphicData uri="http://schemas.openxmlformats.org/drawingml/2006/table">
            <a:tbl>
              <a:tblPr firstRow="1" bandRow="1">
                <a:tableStyleId>{2D5ABB26-0587-4C30-8999-92F81FD0307C}</a:tableStyleId>
              </a:tblPr>
              <a:tblGrid>
                <a:gridCol w="1521436">
                  <a:extLst>
                    <a:ext uri="{9D8B030D-6E8A-4147-A177-3AD203B41FA5}">
                      <a16:colId xmlns:a16="http://schemas.microsoft.com/office/drawing/2014/main" val="20000"/>
                    </a:ext>
                  </a:extLst>
                </a:gridCol>
                <a:gridCol w="965334">
                  <a:extLst>
                    <a:ext uri="{9D8B030D-6E8A-4147-A177-3AD203B41FA5}">
                      <a16:colId xmlns:a16="http://schemas.microsoft.com/office/drawing/2014/main" val="20001"/>
                    </a:ext>
                  </a:extLst>
                </a:gridCol>
                <a:gridCol w="2534078">
                  <a:extLst>
                    <a:ext uri="{9D8B030D-6E8A-4147-A177-3AD203B41FA5}">
                      <a16:colId xmlns:a16="http://schemas.microsoft.com/office/drawing/2014/main" val="20002"/>
                    </a:ext>
                  </a:extLst>
                </a:gridCol>
                <a:gridCol w="3011855">
                  <a:extLst>
                    <a:ext uri="{9D8B030D-6E8A-4147-A177-3AD203B41FA5}">
                      <a16:colId xmlns:a16="http://schemas.microsoft.com/office/drawing/2014/main" val="20003"/>
                    </a:ext>
                  </a:extLst>
                </a:gridCol>
              </a:tblGrid>
              <a:tr h="267932">
                <a:tc>
                  <a:txBody>
                    <a:bodyPr/>
                    <a:lstStyle/>
                    <a:p>
                      <a:pPr marL="1270" algn="ctr">
                        <a:lnSpc>
                          <a:spcPct val="100000"/>
                        </a:lnSpc>
                        <a:spcBef>
                          <a:spcPts val="395"/>
                        </a:spcBef>
                      </a:pPr>
                      <a:r>
                        <a:rPr sz="1050" b="1" spc="-15" dirty="0">
                          <a:solidFill>
                            <a:schemeClr val="bg1"/>
                          </a:solidFill>
                          <a:latin typeface="游ゴシック" panose="020B0400000000000000" pitchFamily="50" charset="-128"/>
                          <a:ea typeface="游ゴシック" panose="020B0400000000000000" pitchFamily="50" charset="-128"/>
                          <a:cs typeface="游ゴシック"/>
                        </a:rPr>
                        <a:t>画像種類</a:t>
                      </a:r>
                      <a:endParaRPr sz="1050" dirty="0">
                        <a:solidFill>
                          <a:schemeClr val="bg1"/>
                        </a:solidFill>
                        <a:latin typeface="游ゴシック" panose="020B0400000000000000" pitchFamily="50" charset="-128"/>
                        <a:ea typeface="游ゴシック" panose="020B0400000000000000" pitchFamily="50" charset="-128"/>
                        <a:cs typeface="游ゴシック"/>
                      </a:endParaRPr>
                    </a:p>
                  </a:txBody>
                  <a:tcPr marL="0" marR="0" marT="50165" marB="0" anchor="ctr">
                    <a:lnL w="12700">
                      <a:solidFill>
                        <a:srgbClr val="A6A6A6"/>
                      </a:solidFill>
                      <a:prstDash val="solid"/>
                    </a:lnL>
                    <a:lnR w="12700">
                      <a:solidFill>
                        <a:srgbClr val="A6A6A6"/>
                      </a:solidFill>
                      <a:prstDash val="solid"/>
                    </a:lnR>
                    <a:lnT w="12700">
                      <a:solidFill>
                        <a:srgbClr val="A6A6A6"/>
                      </a:solidFill>
                      <a:prstDash val="solid"/>
                    </a:lnT>
                    <a:lnB w="12700">
                      <a:solidFill>
                        <a:srgbClr val="A6A6A6"/>
                      </a:solidFill>
                      <a:prstDash val="solid"/>
                    </a:lnB>
                    <a:solidFill>
                      <a:schemeClr val="tx1">
                        <a:lumMod val="65000"/>
                        <a:lumOff val="35000"/>
                      </a:schemeClr>
                    </a:solidFill>
                  </a:tcPr>
                </a:tc>
                <a:tc>
                  <a:txBody>
                    <a:bodyPr/>
                    <a:lstStyle/>
                    <a:p>
                      <a:pPr marL="1270" algn="ctr">
                        <a:lnSpc>
                          <a:spcPct val="100000"/>
                        </a:lnSpc>
                        <a:spcBef>
                          <a:spcPts val="395"/>
                        </a:spcBef>
                      </a:pPr>
                      <a:r>
                        <a:rPr sz="1050" b="1" spc="-10" dirty="0">
                          <a:solidFill>
                            <a:schemeClr val="bg1"/>
                          </a:solidFill>
                          <a:latin typeface="游ゴシック" panose="020B0400000000000000" pitchFamily="50" charset="-128"/>
                          <a:ea typeface="游ゴシック" panose="020B0400000000000000" pitchFamily="50" charset="-128"/>
                          <a:cs typeface="游ゴシック"/>
                        </a:rPr>
                        <a:t>ファイル名</a:t>
                      </a:r>
                      <a:endParaRPr sz="1050" dirty="0">
                        <a:solidFill>
                          <a:schemeClr val="bg1"/>
                        </a:solidFill>
                        <a:latin typeface="游ゴシック" panose="020B0400000000000000" pitchFamily="50" charset="-128"/>
                        <a:ea typeface="游ゴシック" panose="020B0400000000000000" pitchFamily="50" charset="-128"/>
                        <a:cs typeface="游ゴシック"/>
                      </a:endParaRPr>
                    </a:p>
                  </a:txBody>
                  <a:tcPr marL="0" marR="0" marT="50165" marB="0" anchor="ctr">
                    <a:lnL w="12700">
                      <a:solidFill>
                        <a:srgbClr val="A6A6A6"/>
                      </a:solidFill>
                      <a:prstDash val="solid"/>
                    </a:lnL>
                    <a:lnR w="12700">
                      <a:solidFill>
                        <a:srgbClr val="A6A6A6"/>
                      </a:solidFill>
                      <a:prstDash val="solid"/>
                    </a:lnR>
                    <a:lnT w="12700">
                      <a:solidFill>
                        <a:srgbClr val="A6A6A6"/>
                      </a:solidFill>
                      <a:prstDash val="solid"/>
                    </a:lnT>
                    <a:lnB w="12700" cap="flat" cmpd="sng" algn="ctr">
                      <a:solidFill>
                        <a:srgbClr val="A6A6A6"/>
                      </a:solidFill>
                      <a:prstDash val="solid"/>
                      <a:round/>
                      <a:headEnd type="none" w="med" len="med"/>
                      <a:tailEnd type="none" w="med" len="med"/>
                    </a:lnB>
                    <a:solidFill>
                      <a:schemeClr val="tx1">
                        <a:lumMod val="65000"/>
                        <a:lumOff val="35000"/>
                      </a:schemeClr>
                    </a:solidFill>
                  </a:tcPr>
                </a:tc>
                <a:tc>
                  <a:txBody>
                    <a:bodyPr/>
                    <a:lstStyle/>
                    <a:p>
                      <a:pPr algn="ctr">
                        <a:lnSpc>
                          <a:spcPct val="100000"/>
                        </a:lnSpc>
                        <a:spcBef>
                          <a:spcPts val="395"/>
                        </a:spcBef>
                      </a:pPr>
                      <a:r>
                        <a:rPr sz="1050" b="1" spc="-20" dirty="0">
                          <a:solidFill>
                            <a:schemeClr val="bg1"/>
                          </a:solidFill>
                          <a:latin typeface="游ゴシック" panose="020B0400000000000000" pitchFamily="50" charset="-128"/>
                          <a:ea typeface="游ゴシック" panose="020B0400000000000000" pitchFamily="50" charset="-128"/>
                          <a:cs typeface="游ゴシック"/>
                        </a:rPr>
                        <a:t>サイズ</a:t>
                      </a:r>
                      <a:endParaRPr sz="1050" dirty="0">
                        <a:solidFill>
                          <a:schemeClr val="bg1"/>
                        </a:solidFill>
                        <a:latin typeface="游ゴシック" panose="020B0400000000000000" pitchFamily="50" charset="-128"/>
                        <a:ea typeface="游ゴシック" panose="020B0400000000000000" pitchFamily="50" charset="-128"/>
                        <a:cs typeface="游ゴシック"/>
                      </a:endParaRPr>
                    </a:p>
                  </a:txBody>
                  <a:tcPr marL="0" marR="0" marT="50165" marB="0" anchor="ctr">
                    <a:lnL w="12700">
                      <a:solidFill>
                        <a:srgbClr val="A6A6A6"/>
                      </a:solidFill>
                      <a:prstDash val="solid"/>
                    </a:lnL>
                    <a:lnR w="12700">
                      <a:solidFill>
                        <a:srgbClr val="A6A6A6"/>
                      </a:solidFill>
                      <a:prstDash val="solid"/>
                    </a:lnR>
                    <a:lnT w="12700">
                      <a:solidFill>
                        <a:srgbClr val="A6A6A6"/>
                      </a:solidFill>
                      <a:prstDash val="solid"/>
                    </a:lnT>
                    <a:lnB w="12700" cap="flat" cmpd="sng" algn="ctr">
                      <a:solidFill>
                        <a:srgbClr val="A6A6A6"/>
                      </a:solidFill>
                      <a:prstDash val="solid"/>
                      <a:round/>
                      <a:headEnd type="none" w="med" len="med"/>
                      <a:tailEnd type="none" w="med" len="med"/>
                    </a:lnB>
                    <a:solidFill>
                      <a:schemeClr val="tx1">
                        <a:lumMod val="65000"/>
                        <a:lumOff val="35000"/>
                      </a:schemeClr>
                    </a:solidFill>
                  </a:tcPr>
                </a:tc>
                <a:tc>
                  <a:txBody>
                    <a:bodyPr/>
                    <a:lstStyle/>
                    <a:p>
                      <a:pPr marL="2540" algn="ctr">
                        <a:lnSpc>
                          <a:spcPct val="100000"/>
                        </a:lnSpc>
                        <a:spcBef>
                          <a:spcPts val="395"/>
                        </a:spcBef>
                      </a:pPr>
                      <a:r>
                        <a:rPr sz="1050" b="1" spc="-25" dirty="0">
                          <a:solidFill>
                            <a:schemeClr val="bg1"/>
                          </a:solidFill>
                          <a:latin typeface="游ゴシック" panose="020B0400000000000000" pitchFamily="50" charset="-128"/>
                          <a:ea typeface="游ゴシック" panose="020B0400000000000000" pitchFamily="50" charset="-128"/>
                          <a:cs typeface="游ゴシック"/>
                        </a:rPr>
                        <a:t>備</a:t>
                      </a:r>
                      <a:r>
                        <a:rPr lang="ja-JP" altLang="en-US" sz="1050" b="1" spc="-25" dirty="0">
                          <a:solidFill>
                            <a:schemeClr val="bg1"/>
                          </a:solidFill>
                          <a:latin typeface="游ゴシック" panose="020B0400000000000000" pitchFamily="50" charset="-128"/>
                          <a:ea typeface="游ゴシック" panose="020B0400000000000000" pitchFamily="50" charset="-128"/>
                          <a:cs typeface="游ゴシック"/>
                        </a:rPr>
                        <a:t>　</a:t>
                      </a:r>
                      <a:r>
                        <a:rPr sz="1050" b="1" spc="-25" dirty="0">
                          <a:solidFill>
                            <a:schemeClr val="bg1"/>
                          </a:solidFill>
                          <a:latin typeface="游ゴシック" panose="020B0400000000000000" pitchFamily="50" charset="-128"/>
                          <a:ea typeface="游ゴシック" panose="020B0400000000000000" pitchFamily="50" charset="-128"/>
                          <a:cs typeface="游ゴシック"/>
                        </a:rPr>
                        <a:t>考</a:t>
                      </a:r>
                      <a:endParaRPr sz="1050" dirty="0">
                        <a:solidFill>
                          <a:schemeClr val="bg1"/>
                        </a:solidFill>
                        <a:latin typeface="游ゴシック" panose="020B0400000000000000" pitchFamily="50" charset="-128"/>
                        <a:ea typeface="游ゴシック" panose="020B0400000000000000" pitchFamily="50" charset="-128"/>
                        <a:cs typeface="游ゴシック"/>
                      </a:endParaRPr>
                    </a:p>
                  </a:txBody>
                  <a:tcPr marL="0" marR="0" marT="50165" marB="0" anchor="ctr">
                    <a:lnL w="12700">
                      <a:solidFill>
                        <a:srgbClr val="A6A6A6"/>
                      </a:solidFill>
                      <a:prstDash val="solid"/>
                    </a:lnL>
                    <a:lnR w="12700">
                      <a:solidFill>
                        <a:srgbClr val="A6A6A6"/>
                      </a:solidFill>
                      <a:prstDash val="solid"/>
                    </a:lnR>
                    <a:lnT w="12700">
                      <a:solidFill>
                        <a:srgbClr val="A6A6A6"/>
                      </a:solidFill>
                      <a:prstDash val="solid"/>
                    </a:lnT>
                    <a:lnB w="12700" cap="flat" cmpd="sng" algn="ctr">
                      <a:solidFill>
                        <a:srgbClr val="A6A6A6"/>
                      </a:solidFill>
                      <a:prstDash val="solid"/>
                      <a:round/>
                      <a:headEnd type="none" w="med" len="med"/>
                      <a:tailEnd type="none" w="med" len="med"/>
                    </a:lnB>
                    <a:solidFill>
                      <a:schemeClr val="tx1">
                        <a:lumMod val="65000"/>
                        <a:lumOff val="35000"/>
                      </a:schemeClr>
                    </a:solidFill>
                  </a:tcPr>
                </a:tc>
                <a:extLst>
                  <a:ext uri="{0D108BD9-81ED-4DB2-BD59-A6C34878D82A}">
                    <a16:rowId xmlns:a16="http://schemas.microsoft.com/office/drawing/2014/main" val="10000"/>
                  </a:ext>
                </a:extLst>
              </a:tr>
              <a:tr h="290804">
                <a:tc rowSpan="4">
                  <a:txBody>
                    <a:bodyPr/>
                    <a:lstStyle/>
                    <a:p>
                      <a:pPr marR="47625" algn="l">
                        <a:lnSpc>
                          <a:spcPct val="100000"/>
                        </a:lnSpc>
                        <a:spcBef>
                          <a:spcPts val="785"/>
                        </a:spcBef>
                      </a:pPr>
                      <a:r>
                        <a:rPr lang="en-US" altLang="ja-JP" sz="1050" b="1" spc="0" dirty="0">
                          <a:solidFill>
                            <a:srgbClr val="C00000"/>
                          </a:solidFill>
                          <a:latin typeface="游ゴシック" panose="020B0400000000000000" pitchFamily="50" charset="-128"/>
                          <a:ea typeface="游ゴシック" panose="020B0400000000000000" pitchFamily="50" charset="-128"/>
                          <a:cs typeface="游ゴシック"/>
                        </a:rPr>
                        <a:t> </a:t>
                      </a:r>
                      <a:r>
                        <a:rPr lang="ja-JP" altLang="en-US" sz="1050" b="1" spc="0" dirty="0">
                          <a:solidFill>
                            <a:srgbClr val="C00000"/>
                          </a:solidFill>
                          <a:latin typeface="游ゴシック" panose="020B0400000000000000" pitchFamily="50" charset="-128"/>
                          <a:ea typeface="游ゴシック" panose="020B0400000000000000" pitchFamily="50" charset="-128"/>
                          <a:cs typeface="游ゴシック"/>
                        </a:rPr>
                        <a:t>④</a:t>
                      </a:r>
                      <a:r>
                        <a:rPr lang="en-US" altLang="ja-JP" sz="1050" b="1" spc="0" dirty="0">
                          <a:solidFill>
                            <a:srgbClr val="C00000"/>
                          </a:solidFill>
                          <a:latin typeface="游ゴシック" panose="020B0400000000000000" pitchFamily="50" charset="-128"/>
                          <a:ea typeface="游ゴシック" panose="020B0400000000000000" pitchFamily="50" charset="-128"/>
                          <a:cs typeface="游ゴシック"/>
                        </a:rPr>
                        <a:t> </a:t>
                      </a:r>
                      <a:r>
                        <a:rPr sz="1050" b="1" spc="0" dirty="0" err="1">
                          <a:solidFill>
                            <a:srgbClr val="C00000"/>
                          </a:solidFill>
                          <a:latin typeface="游ゴシック" panose="020B0400000000000000" pitchFamily="50" charset="-128"/>
                          <a:ea typeface="游ゴシック" panose="020B0400000000000000" pitchFamily="50" charset="-128"/>
                          <a:cs typeface="游ゴシック"/>
                        </a:rPr>
                        <a:t>代表画像</a:t>
                      </a:r>
                      <a:r>
                        <a:rPr lang="ja-JP" altLang="en-US" sz="1050" b="1" spc="0" dirty="0">
                          <a:solidFill>
                            <a:srgbClr val="C00000"/>
                          </a:solidFill>
                          <a:latin typeface="游ゴシック" panose="020B0400000000000000" pitchFamily="50" charset="-128"/>
                          <a:ea typeface="游ゴシック" panose="020B0400000000000000" pitchFamily="50" charset="-128"/>
                          <a:cs typeface="游ゴシック"/>
                        </a:rPr>
                        <a:t>　４点</a:t>
                      </a:r>
                      <a:endParaRPr lang="en-US" altLang="ja-JP" sz="1050" b="1" spc="0" dirty="0">
                        <a:solidFill>
                          <a:srgbClr val="C00000"/>
                        </a:solidFill>
                        <a:latin typeface="游ゴシック" panose="020B0400000000000000" pitchFamily="50" charset="-128"/>
                        <a:ea typeface="游ゴシック" panose="020B0400000000000000" pitchFamily="50" charset="-128"/>
                        <a:cs typeface="游ゴシック"/>
                      </a:endParaRPr>
                    </a:p>
                    <a:p>
                      <a:pPr marR="47625" algn="l">
                        <a:lnSpc>
                          <a:spcPct val="100000"/>
                        </a:lnSpc>
                        <a:spcBef>
                          <a:spcPts val="785"/>
                        </a:spcBef>
                      </a:pPr>
                      <a:r>
                        <a:rPr lang="ja-JP" altLang="en-US" sz="1050" b="1" spc="0" dirty="0">
                          <a:solidFill>
                            <a:srgbClr val="C00000"/>
                          </a:solidFill>
                          <a:latin typeface="游ゴシック" panose="020B0400000000000000" pitchFamily="50" charset="-128"/>
                          <a:ea typeface="游ゴシック" panose="020B0400000000000000" pitchFamily="50" charset="-128"/>
                          <a:cs typeface="游ゴシック"/>
                        </a:rPr>
                        <a:t>（絵柄は同一のもの）</a:t>
                      </a:r>
                    </a:p>
                  </a:txBody>
                  <a:tcPr marL="0" marR="0" marT="99695" marB="0" anchor="ctr">
                    <a:lnL w="12700">
                      <a:solidFill>
                        <a:srgbClr val="A6A6A6"/>
                      </a:solidFill>
                      <a:prstDash val="soli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a:lnSpc>
                          <a:spcPct val="100000"/>
                        </a:lnSpc>
                        <a:spcBef>
                          <a:spcPts val="790"/>
                        </a:spcBef>
                      </a:pPr>
                      <a:r>
                        <a:rPr lang="en-US" sz="1050" spc="0" dirty="0">
                          <a:latin typeface="游ゴシック" panose="020B0400000000000000" pitchFamily="50" charset="-128"/>
                          <a:ea typeface="游ゴシック" panose="020B0400000000000000" pitchFamily="50" charset="-128"/>
                          <a:cs typeface="游ゴシック"/>
                        </a:rPr>
                        <a:t> s1280.jpg</a:t>
                      </a:r>
                      <a:endParaRPr sz="1050" spc="0" dirty="0">
                        <a:latin typeface="游ゴシック" panose="020B0400000000000000" pitchFamily="50" charset="-128"/>
                        <a:ea typeface="游ゴシック" panose="020B0400000000000000" pitchFamily="50" charset="-128"/>
                        <a:cs typeface="游ゴシック"/>
                      </a:endParaRPr>
                    </a:p>
                  </a:txBody>
                  <a:tcPr marL="0" marR="0" marT="10033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a:lnSpc>
                          <a:spcPct val="100000"/>
                        </a:lnSpc>
                        <a:spcBef>
                          <a:spcPts val="790"/>
                        </a:spcBef>
                      </a:pPr>
                      <a:r>
                        <a:rPr lang="en-US" sz="900" spc="0" dirty="0">
                          <a:latin typeface="游ゴシック" panose="020B0400000000000000" pitchFamily="50" charset="-128"/>
                          <a:ea typeface="游ゴシック" panose="020B0400000000000000" pitchFamily="50" charset="-128"/>
                          <a:cs typeface="游ゴシック"/>
                        </a:rPr>
                        <a:t> </a:t>
                      </a:r>
                      <a:r>
                        <a:rPr lang="ja-JP" altLang="en-US" sz="900" spc="0" dirty="0">
                          <a:latin typeface="游ゴシック" panose="020B0400000000000000" pitchFamily="50" charset="-128"/>
                          <a:ea typeface="游ゴシック" panose="020B0400000000000000" pitchFamily="50" charset="-128"/>
                          <a:cs typeface="游ゴシック"/>
                        </a:rPr>
                        <a:t>（メイン）</a:t>
                      </a:r>
                      <a:r>
                        <a:rPr sz="900" spc="0" dirty="0">
                          <a:latin typeface="游ゴシック" panose="020B0400000000000000" pitchFamily="50" charset="-128"/>
                          <a:ea typeface="游ゴシック" panose="020B0400000000000000" pitchFamily="50" charset="-128"/>
                          <a:cs typeface="游ゴシック"/>
                        </a:rPr>
                        <a:t>1280</a:t>
                      </a:r>
                      <a:r>
                        <a:rPr lang="en-US" altLang="ja-JP" sz="900" spc="0" dirty="0">
                          <a:latin typeface="游ゴシック" panose="020B0400000000000000" pitchFamily="50" charset="-128"/>
                          <a:ea typeface="游ゴシック" panose="020B0400000000000000" pitchFamily="50" charset="-128"/>
                          <a:cs typeface="游ゴシック"/>
                        </a:rPr>
                        <a:t>×</a:t>
                      </a:r>
                      <a:r>
                        <a:rPr sz="900" spc="0" dirty="0">
                          <a:latin typeface="游ゴシック" panose="020B0400000000000000" pitchFamily="50" charset="-128"/>
                          <a:ea typeface="游ゴシック" panose="020B0400000000000000" pitchFamily="50" charset="-128"/>
                          <a:cs typeface="游ゴシック"/>
                        </a:rPr>
                        <a:t>720ピクセル(左右</a:t>
                      </a:r>
                      <a:r>
                        <a:rPr lang="en-US" altLang="ja-JP" sz="900" spc="0" dirty="0">
                          <a:latin typeface="游ゴシック" panose="020B0400000000000000" pitchFamily="50" charset="-128"/>
                          <a:ea typeface="游ゴシック" panose="020B0400000000000000" pitchFamily="50" charset="-128"/>
                          <a:cs typeface="游ゴシック"/>
                        </a:rPr>
                        <a:t>×</a:t>
                      </a:r>
                      <a:r>
                        <a:rPr sz="900" spc="0" dirty="0">
                          <a:latin typeface="游ゴシック" panose="020B0400000000000000" pitchFamily="50" charset="-128"/>
                          <a:ea typeface="游ゴシック" panose="020B0400000000000000" pitchFamily="50" charset="-128"/>
                          <a:cs typeface="游ゴシック"/>
                        </a:rPr>
                        <a:t>天地）</a:t>
                      </a:r>
                    </a:p>
                  </a:txBody>
                  <a:tcPr marL="0" marR="0" marT="10033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marL="92710" algn="l">
                        <a:lnSpc>
                          <a:spcPct val="100000"/>
                        </a:lnSpc>
                        <a:spcBef>
                          <a:spcPts val="790"/>
                        </a:spcBef>
                      </a:pPr>
                      <a:r>
                        <a:rPr lang="ja-JP" altLang="en-US" sz="1050" spc="0" dirty="0">
                          <a:solidFill>
                            <a:schemeClr val="tx1"/>
                          </a:solidFill>
                          <a:latin typeface="游ゴシック" panose="020B0400000000000000" pitchFamily="50" charset="-128"/>
                          <a:ea typeface="游ゴシック" panose="020B0400000000000000" pitchFamily="50" charset="-128"/>
                          <a:cs typeface="游ゴシック"/>
                        </a:rPr>
                        <a:t>記事冒頭メイン画像</a:t>
                      </a:r>
                      <a:endParaRPr sz="1050" spc="0" dirty="0">
                        <a:solidFill>
                          <a:schemeClr val="tx1"/>
                        </a:solidFill>
                        <a:latin typeface="游ゴシック" panose="020B0400000000000000" pitchFamily="50" charset="-128"/>
                        <a:ea typeface="游ゴシック" panose="020B0400000000000000" pitchFamily="50" charset="-128"/>
                        <a:cs typeface="游ゴシック"/>
                      </a:endParaRPr>
                    </a:p>
                  </a:txBody>
                  <a:tcPr marL="0" marR="0" marT="100330" marB="0">
                    <a:lnL w="12700" cap="flat" cmpd="sng" algn="ctr">
                      <a:solidFill>
                        <a:srgbClr val="A6A6A6"/>
                      </a:solidFill>
                      <a:prstDash val="solid"/>
                      <a:round/>
                      <a:headEnd type="none" w="med" len="med"/>
                      <a:tailEnd type="none" w="med" len="med"/>
                    </a:lnL>
                    <a:lnR w="12700">
                      <a:solidFill>
                        <a:srgbClr val="A6A6A6"/>
                      </a:solidFill>
                      <a:prstDash val="soli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290804">
                <a:tc vMerge="1">
                  <a:txBody>
                    <a:bodyPr/>
                    <a:lstStyle/>
                    <a:p>
                      <a:endParaRPr kumimoji="1" lang="ja-JP" altLang="en-US"/>
                    </a:p>
                  </a:txBody>
                  <a:tcPr/>
                </a:tc>
                <a:tc>
                  <a:txBody>
                    <a:bodyPr/>
                    <a:lstStyle/>
                    <a:p>
                      <a:pPr algn="l">
                        <a:lnSpc>
                          <a:spcPct val="100000"/>
                        </a:lnSpc>
                        <a:spcBef>
                          <a:spcPts val="790"/>
                        </a:spcBef>
                      </a:pPr>
                      <a:r>
                        <a:rPr lang="en-US" altLang="ja-JP" sz="1050" spc="0" dirty="0">
                          <a:latin typeface="游ゴシック" panose="020B0400000000000000" pitchFamily="50" charset="-128"/>
                          <a:ea typeface="+mn-ea"/>
                          <a:cs typeface="游ゴシック"/>
                        </a:rPr>
                        <a:t> fb.jpg</a:t>
                      </a:r>
                      <a:endParaRPr sz="1050" spc="0" dirty="0">
                        <a:latin typeface="游ゴシック" panose="020B0400000000000000" pitchFamily="50" charset="-128"/>
                        <a:ea typeface="游ゴシック" panose="020B0400000000000000" pitchFamily="50" charset="-128"/>
                        <a:cs typeface="游ゴシック"/>
                      </a:endParaRPr>
                    </a:p>
                  </a:txBody>
                  <a:tcPr marL="0" marR="0" marT="10033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a:lnSpc>
                          <a:spcPct val="100000"/>
                        </a:lnSpc>
                        <a:spcBef>
                          <a:spcPts val="790"/>
                        </a:spcBef>
                      </a:pPr>
                      <a:r>
                        <a:rPr lang="ja-JP" altLang="en-US" sz="900" spc="0" dirty="0">
                          <a:latin typeface="游ゴシック" panose="020B0400000000000000" pitchFamily="50" charset="-128"/>
                          <a:ea typeface="+mn-ea"/>
                          <a:cs typeface="游ゴシック"/>
                        </a:rPr>
                        <a:t>（中）</a:t>
                      </a:r>
                      <a:r>
                        <a:rPr lang="en-US" altLang="ja-JP" sz="900" spc="0" dirty="0">
                          <a:latin typeface="游ゴシック" panose="020B0400000000000000" pitchFamily="50" charset="-128"/>
                          <a:ea typeface="+mn-ea"/>
                          <a:cs typeface="游ゴシック"/>
                        </a:rPr>
                        <a:t>1280×720</a:t>
                      </a:r>
                      <a:r>
                        <a:rPr lang="ja-JP" altLang="en-US" sz="900" spc="0" dirty="0">
                          <a:latin typeface="游ゴシック" panose="020B0400000000000000" pitchFamily="50" charset="-128"/>
                          <a:ea typeface="+mn-ea"/>
                          <a:cs typeface="游ゴシック"/>
                        </a:rPr>
                        <a:t>ピクセル</a:t>
                      </a:r>
                      <a:r>
                        <a:rPr lang="en-US" altLang="ja-JP" sz="900" spc="0" dirty="0">
                          <a:latin typeface="游ゴシック" panose="020B0400000000000000" pitchFamily="50" charset="-128"/>
                          <a:ea typeface="+mn-ea"/>
                          <a:cs typeface="游ゴシック"/>
                        </a:rPr>
                        <a:t>(</a:t>
                      </a:r>
                      <a:r>
                        <a:rPr lang="ja-JP" altLang="en-US" sz="900" spc="0" dirty="0">
                          <a:latin typeface="游ゴシック" panose="020B0400000000000000" pitchFamily="50" charset="-128"/>
                          <a:ea typeface="+mn-ea"/>
                          <a:cs typeface="游ゴシック"/>
                        </a:rPr>
                        <a:t>左右</a:t>
                      </a:r>
                      <a:r>
                        <a:rPr lang="en-US" altLang="ja-JP" sz="900" spc="0" dirty="0">
                          <a:latin typeface="游ゴシック" panose="020B0400000000000000" pitchFamily="50" charset="-128"/>
                          <a:ea typeface="+mn-ea"/>
                          <a:cs typeface="游ゴシック"/>
                        </a:rPr>
                        <a:t>×</a:t>
                      </a:r>
                      <a:r>
                        <a:rPr lang="ja-JP" altLang="en-US" sz="900" spc="0" dirty="0">
                          <a:latin typeface="游ゴシック" panose="020B0400000000000000" pitchFamily="50" charset="-128"/>
                          <a:ea typeface="+mn-ea"/>
                          <a:cs typeface="游ゴシック"/>
                        </a:rPr>
                        <a:t>天地）</a:t>
                      </a:r>
                      <a:endParaRPr sz="900" spc="0" dirty="0">
                        <a:latin typeface="游ゴシック" panose="020B0400000000000000" pitchFamily="50" charset="-128"/>
                        <a:ea typeface="游ゴシック" panose="020B0400000000000000" pitchFamily="50" charset="-128"/>
                        <a:cs typeface="游ゴシック"/>
                      </a:endParaRPr>
                    </a:p>
                  </a:txBody>
                  <a:tcPr marL="0" marR="0" marT="10033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marL="92710" marR="0" lvl="0" indent="0" algn="l" defTabSz="1007943" rtl="0" eaLnBrk="1" fontAlgn="auto" latinLnBrk="0" hangingPunct="1">
                        <a:lnSpc>
                          <a:spcPct val="100000"/>
                        </a:lnSpc>
                        <a:spcBef>
                          <a:spcPts val="790"/>
                        </a:spcBef>
                        <a:spcAft>
                          <a:spcPts val="0"/>
                        </a:spcAft>
                        <a:buClrTx/>
                        <a:buSzTx/>
                        <a:buFontTx/>
                        <a:buNone/>
                        <a:tabLst/>
                        <a:defRPr/>
                      </a:pPr>
                      <a:r>
                        <a:rPr lang="ja-JP" altLang="en-US" sz="1050" spc="0" dirty="0">
                          <a:solidFill>
                            <a:schemeClr val="tx1"/>
                          </a:solidFill>
                          <a:latin typeface="游ゴシック" panose="020B0400000000000000" pitchFamily="50" charset="-128"/>
                          <a:ea typeface="+mn-ea"/>
                          <a:cs typeface="游ゴシック"/>
                        </a:rPr>
                        <a:t>誘導枠で使用</a:t>
                      </a:r>
                    </a:p>
                  </a:txBody>
                  <a:tcPr marL="0" marR="0" marT="100330" marB="0">
                    <a:lnL w="12700" cap="flat" cmpd="sng" algn="ctr">
                      <a:solidFill>
                        <a:srgbClr val="A6A6A6"/>
                      </a:solidFill>
                      <a:prstDash val="solid"/>
                      <a:round/>
                      <a:headEnd type="none" w="med" len="med"/>
                      <a:tailEnd type="none" w="med" len="med"/>
                    </a:lnL>
                    <a:lnR w="12700">
                      <a:solidFill>
                        <a:srgbClr val="A6A6A6"/>
                      </a:solidFill>
                      <a:prstDash val="soli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extLst>
                  <a:ext uri="{0D108BD9-81ED-4DB2-BD59-A6C34878D82A}">
                    <a16:rowId xmlns:a16="http://schemas.microsoft.com/office/drawing/2014/main" val="1392774955"/>
                  </a:ext>
                </a:extLst>
              </a:tr>
              <a:tr h="333213">
                <a:tc vMerge="1">
                  <a:txBody>
                    <a:bodyPr/>
                    <a:lstStyle/>
                    <a:p>
                      <a:endParaRPr/>
                    </a:p>
                  </a:txBody>
                  <a:tcPr marL="0" marR="0" marT="100330" marB="0" anchor="ctr">
                    <a:lnL w="12700">
                      <a:solidFill>
                        <a:srgbClr val="A6A6A6"/>
                      </a:solidFill>
                      <a:prstDash val="soli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marL="1270" algn="l">
                        <a:lnSpc>
                          <a:spcPct val="100000"/>
                        </a:lnSpc>
                        <a:spcBef>
                          <a:spcPts val="785"/>
                        </a:spcBef>
                      </a:pPr>
                      <a:r>
                        <a:rPr lang="en-US" sz="1050" spc="0" dirty="0">
                          <a:latin typeface="游ゴシック" panose="020B0400000000000000" pitchFamily="50" charset="-128"/>
                          <a:ea typeface="游ゴシック" panose="020B0400000000000000" pitchFamily="50" charset="-128"/>
                          <a:cs typeface="游ゴシック"/>
                        </a:rPr>
                        <a:t> s</a:t>
                      </a:r>
                      <a:r>
                        <a:rPr sz="1050" spc="0" dirty="0">
                          <a:latin typeface="游ゴシック" panose="020B0400000000000000" pitchFamily="50" charset="-128"/>
                          <a:ea typeface="游ゴシック" panose="020B0400000000000000" pitchFamily="50" charset="-128"/>
                          <a:cs typeface="游ゴシック"/>
                        </a:rPr>
                        <a:t>800.jpg</a:t>
                      </a:r>
                    </a:p>
                  </a:txBody>
                  <a:tcPr marL="0" marR="0" marT="99695"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a:lnSpc>
                          <a:spcPct val="100000"/>
                        </a:lnSpc>
                        <a:spcBef>
                          <a:spcPts val="785"/>
                        </a:spcBef>
                      </a:pPr>
                      <a:r>
                        <a:rPr lang="en-US" sz="1050" spc="0" dirty="0">
                          <a:latin typeface="游ゴシック" panose="020B0400000000000000" pitchFamily="50" charset="-128"/>
                          <a:ea typeface="游ゴシック" panose="020B0400000000000000" pitchFamily="50" charset="-128"/>
                          <a:cs typeface="游ゴシック"/>
                        </a:rPr>
                        <a:t> </a:t>
                      </a:r>
                      <a:r>
                        <a:rPr lang="ja-JP" altLang="en-US" sz="900" spc="0" dirty="0">
                          <a:latin typeface="游ゴシック" panose="020B0400000000000000" pitchFamily="50" charset="-128"/>
                          <a:ea typeface="游ゴシック" panose="020B0400000000000000" pitchFamily="50" charset="-128"/>
                          <a:cs typeface="游ゴシック"/>
                        </a:rPr>
                        <a:t>（小）</a:t>
                      </a:r>
                      <a:r>
                        <a:rPr sz="900" spc="0" dirty="0">
                          <a:latin typeface="游ゴシック" panose="020B0400000000000000" pitchFamily="50" charset="-128"/>
                          <a:ea typeface="游ゴシック" panose="020B0400000000000000" pitchFamily="50" charset="-128"/>
                          <a:cs typeface="游ゴシック"/>
                        </a:rPr>
                        <a:t>800</a:t>
                      </a:r>
                      <a:r>
                        <a:rPr lang="en-US" altLang="ja-JP" sz="900" spc="0" dirty="0">
                          <a:latin typeface="游ゴシック" panose="020B0400000000000000" pitchFamily="50" charset="-128"/>
                          <a:ea typeface="游ゴシック" panose="020B0400000000000000" pitchFamily="50" charset="-128"/>
                          <a:cs typeface="游ゴシック"/>
                        </a:rPr>
                        <a:t>×</a:t>
                      </a:r>
                      <a:r>
                        <a:rPr sz="900" spc="0" dirty="0">
                          <a:latin typeface="游ゴシック" panose="020B0400000000000000" pitchFamily="50" charset="-128"/>
                          <a:ea typeface="游ゴシック" panose="020B0400000000000000" pitchFamily="50" charset="-128"/>
                          <a:cs typeface="游ゴシック"/>
                        </a:rPr>
                        <a:t>600</a:t>
                      </a:r>
                      <a:r>
                        <a:rPr lang="ja-JP" altLang="en-US" sz="900" spc="0" dirty="0">
                          <a:latin typeface="游ゴシック" panose="020B0400000000000000" pitchFamily="50" charset="-128"/>
                          <a:ea typeface="游ゴシック" panose="020B0400000000000000" pitchFamily="50" charset="-128"/>
                          <a:cs typeface="游ゴシック"/>
                        </a:rPr>
                        <a:t>ピクセル</a:t>
                      </a:r>
                      <a:r>
                        <a:rPr sz="900" spc="0" dirty="0">
                          <a:latin typeface="游ゴシック" panose="020B0400000000000000" pitchFamily="50" charset="-128"/>
                          <a:ea typeface="游ゴシック" panose="020B0400000000000000" pitchFamily="50" charset="-128"/>
                          <a:cs typeface="游ゴシック"/>
                        </a:rPr>
                        <a:t>（左右</a:t>
                      </a:r>
                      <a:r>
                        <a:rPr lang="en-US" altLang="ja-JP" sz="900" spc="0" dirty="0">
                          <a:latin typeface="游ゴシック" panose="020B0400000000000000" pitchFamily="50" charset="-128"/>
                          <a:ea typeface="游ゴシック" panose="020B0400000000000000" pitchFamily="50" charset="-128"/>
                          <a:cs typeface="游ゴシック"/>
                        </a:rPr>
                        <a:t>×</a:t>
                      </a:r>
                      <a:r>
                        <a:rPr sz="900" spc="0" dirty="0">
                          <a:latin typeface="游ゴシック" panose="020B0400000000000000" pitchFamily="50" charset="-128"/>
                          <a:ea typeface="游ゴシック" panose="020B0400000000000000" pitchFamily="50" charset="-128"/>
                          <a:cs typeface="游ゴシック"/>
                        </a:rPr>
                        <a:t>天地）</a:t>
                      </a:r>
                      <a:endParaRPr sz="1050" spc="0" dirty="0">
                        <a:latin typeface="游ゴシック" panose="020B0400000000000000" pitchFamily="50" charset="-128"/>
                        <a:ea typeface="游ゴシック" panose="020B0400000000000000" pitchFamily="50" charset="-128"/>
                        <a:cs typeface="游ゴシック"/>
                      </a:endParaRPr>
                    </a:p>
                  </a:txBody>
                  <a:tcPr marL="0" marR="0" marT="99695"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marL="92710" algn="l">
                        <a:lnSpc>
                          <a:spcPct val="100000"/>
                        </a:lnSpc>
                        <a:spcBef>
                          <a:spcPts val="785"/>
                        </a:spcBef>
                      </a:pPr>
                      <a:r>
                        <a:rPr lang="ja-JP" altLang="en-US" sz="1050" spc="0" dirty="0">
                          <a:solidFill>
                            <a:schemeClr val="tx1"/>
                          </a:solidFill>
                          <a:latin typeface="游ゴシック" panose="020B0400000000000000" pitchFamily="50" charset="-128"/>
                          <a:ea typeface="游ゴシック" panose="020B0400000000000000" pitchFamily="50" charset="-128"/>
                          <a:cs typeface="游ゴシック"/>
                        </a:rPr>
                        <a:t>誘導枠で使用</a:t>
                      </a:r>
                      <a:endParaRPr sz="1050" spc="0" dirty="0">
                        <a:solidFill>
                          <a:schemeClr val="tx1"/>
                        </a:solidFill>
                        <a:latin typeface="游ゴシック" panose="020B0400000000000000" pitchFamily="50" charset="-128"/>
                        <a:ea typeface="游ゴシック" panose="020B0400000000000000" pitchFamily="50" charset="-128"/>
                        <a:cs typeface="游ゴシック"/>
                      </a:endParaRPr>
                    </a:p>
                  </a:txBody>
                  <a:tcPr marL="0" marR="0" marT="99695" marB="0">
                    <a:lnL w="12700" cap="flat" cmpd="sng" algn="ctr">
                      <a:solidFill>
                        <a:srgbClr val="A6A6A6"/>
                      </a:solidFill>
                      <a:prstDash val="solid"/>
                      <a:round/>
                      <a:headEnd type="none" w="med" len="med"/>
                      <a:tailEnd type="none" w="med" len="med"/>
                    </a:lnL>
                    <a:lnR w="12700">
                      <a:solidFill>
                        <a:srgbClr val="A6A6A6"/>
                      </a:solidFill>
                      <a:prstDash val="soli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extLst>
                  <a:ext uri="{0D108BD9-81ED-4DB2-BD59-A6C34878D82A}">
                    <a16:rowId xmlns:a16="http://schemas.microsoft.com/office/drawing/2014/main" val="1534418837"/>
                  </a:ext>
                </a:extLst>
              </a:tr>
              <a:tr h="370631">
                <a:tc vMerge="1">
                  <a:txBody>
                    <a:bodyPr/>
                    <a:lstStyle/>
                    <a:p>
                      <a:endParaRPr dirty="0"/>
                    </a:p>
                  </a:txBody>
                  <a:tcPr marL="0" marR="0" marT="100330" marB="0" anchor="ctr">
                    <a:lnL w="12700">
                      <a:solidFill>
                        <a:srgbClr val="A6A6A6"/>
                      </a:solidFill>
                      <a:prstDash val="soli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marL="1270" algn="l">
                        <a:lnSpc>
                          <a:spcPct val="100000"/>
                        </a:lnSpc>
                        <a:spcBef>
                          <a:spcPts val="790"/>
                        </a:spcBef>
                      </a:pPr>
                      <a:r>
                        <a:rPr lang="en-US" altLang="ja-JP" sz="1050" spc="0" dirty="0">
                          <a:latin typeface="游ゴシック" panose="020B0400000000000000" pitchFamily="50" charset="-128"/>
                          <a:ea typeface="游ゴシック" panose="020B0400000000000000" pitchFamily="50" charset="-128"/>
                          <a:cs typeface="游ゴシック"/>
                        </a:rPr>
                        <a:t> square.jpg</a:t>
                      </a:r>
                      <a:endParaRPr sz="1050" spc="0" dirty="0">
                        <a:latin typeface="游ゴシック" panose="020B0400000000000000" pitchFamily="50" charset="-128"/>
                        <a:ea typeface="游ゴシック" panose="020B0400000000000000" pitchFamily="50" charset="-128"/>
                        <a:cs typeface="游ゴシック"/>
                      </a:endParaRPr>
                    </a:p>
                  </a:txBody>
                  <a:tcPr marL="0" marR="0" marT="10033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a:lnSpc>
                          <a:spcPct val="100000"/>
                        </a:lnSpc>
                        <a:spcBef>
                          <a:spcPts val="790"/>
                        </a:spcBef>
                      </a:pPr>
                      <a:r>
                        <a:rPr lang="en-US" altLang="ja-JP" sz="900" spc="0" dirty="0">
                          <a:latin typeface="游ゴシック" panose="020B0400000000000000" pitchFamily="50" charset="-128"/>
                          <a:ea typeface="游ゴシック" panose="020B0400000000000000" pitchFamily="50" charset="-128"/>
                          <a:cs typeface="游ゴシック"/>
                        </a:rPr>
                        <a:t> </a:t>
                      </a:r>
                      <a:r>
                        <a:rPr lang="ja-JP" altLang="en-US" sz="900" spc="0" dirty="0">
                          <a:latin typeface="游ゴシック" panose="020B0400000000000000" pitchFamily="50" charset="-128"/>
                          <a:ea typeface="游ゴシック" panose="020B0400000000000000" pitchFamily="50" charset="-128"/>
                          <a:cs typeface="游ゴシック"/>
                        </a:rPr>
                        <a:t>（</a:t>
                      </a:r>
                      <a:r>
                        <a:rPr lang="en-US" altLang="ja-JP" sz="900" spc="0" dirty="0">
                          <a:latin typeface="游ゴシック" panose="020B0400000000000000" pitchFamily="50" charset="-128"/>
                          <a:ea typeface="游ゴシック" panose="020B0400000000000000" pitchFamily="50" charset="-128"/>
                          <a:cs typeface="游ゴシック"/>
                        </a:rPr>
                        <a:t>square</a:t>
                      </a:r>
                      <a:r>
                        <a:rPr lang="ja-JP" altLang="en-US" sz="900" spc="0" dirty="0">
                          <a:latin typeface="游ゴシック" panose="020B0400000000000000" pitchFamily="50" charset="-128"/>
                          <a:ea typeface="游ゴシック" panose="020B0400000000000000" pitchFamily="50" charset="-128"/>
                          <a:cs typeface="游ゴシック"/>
                        </a:rPr>
                        <a:t>）</a:t>
                      </a:r>
                      <a:r>
                        <a:rPr lang="en-US" altLang="ja-JP" sz="900" spc="0" dirty="0">
                          <a:latin typeface="游ゴシック" panose="020B0400000000000000" pitchFamily="50" charset="-128"/>
                          <a:ea typeface="游ゴシック" panose="020B0400000000000000" pitchFamily="50" charset="-128"/>
                          <a:cs typeface="游ゴシック"/>
                        </a:rPr>
                        <a:t>750×750</a:t>
                      </a:r>
                      <a:r>
                        <a:rPr lang="ja-JP" altLang="en-US" sz="900" spc="0" dirty="0">
                          <a:latin typeface="游ゴシック" panose="020B0400000000000000" pitchFamily="50" charset="-128"/>
                          <a:ea typeface="游ゴシック" panose="020B0400000000000000" pitchFamily="50" charset="-128"/>
                          <a:cs typeface="游ゴシック"/>
                        </a:rPr>
                        <a:t>ピクセル</a:t>
                      </a:r>
                      <a:r>
                        <a:rPr lang="en-US" altLang="ja-JP" sz="900" spc="0" dirty="0">
                          <a:latin typeface="游ゴシック" panose="020B0400000000000000" pitchFamily="50" charset="-128"/>
                          <a:ea typeface="游ゴシック" panose="020B0400000000000000" pitchFamily="50" charset="-128"/>
                          <a:cs typeface="游ゴシック"/>
                        </a:rPr>
                        <a:t>(</a:t>
                      </a:r>
                      <a:r>
                        <a:rPr lang="ja-JP" altLang="en-US" sz="900" spc="0" dirty="0">
                          <a:latin typeface="游ゴシック" panose="020B0400000000000000" pitchFamily="50" charset="-128"/>
                          <a:ea typeface="游ゴシック" panose="020B0400000000000000" pitchFamily="50" charset="-128"/>
                          <a:cs typeface="游ゴシック"/>
                        </a:rPr>
                        <a:t>左右</a:t>
                      </a:r>
                      <a:r>
                        <a:rPr lang="en-US" altLang="ja-JP" sz="900" spc="0" dirty="0">
                          <a:latin typeface="游ゴシック" panose="020B0400000000000000" pitchFamily="50" charset="-128"/>
                          <a:ea typeface="游ゴシック" panose="020B0400000000000000" pitchFamily="50" charset="-128"/>
                          <a:cs typeface="游ゴシック"/>
                        </a:rPr>
                        <a:t>×</a:t>
                      </a:r>
                      <a:r>
                        <a:rPr lang="ja-JP" altLang="en-US" sz="900" spc="0" dirty="0">
                          <a:latin typeface="游ゴシック" panose="020B0400000000000000" pitchFamily="50" charset="-128"/>
                          <a:ea typeface="游ゴシック" panose="020B0400000000000000" pitchFamily="50" charset="-128"/>
                          <a:cs typeface="游ゴシック"/>
                        </a:rPr>
                        <a:t>天地）</a:t>
                      </a:r>
                    </a:p>
                  </a:txBody>
                  <a:tcPr marL="0" marR="0" marT="10033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a:lnSpc>
                          <a:spcPct val="100000"/>
                        </a:lnSpc>
                      </a:pPr>
                      <a:r>
                        <a:rPr lang="en-US" altLang="ja-JP" sz="1050" spc="0" dirty="0">
                          <a:latin typeface="游ゴシック" panose="020B0400000000000000" pitchFamily="50" charset="-128"/>
                          <a:ea typeface="游ゴシック" panose="020B0400000000000000" pitchFamily="50" charset="-128"/>
                          <a:cs typeface="Times New Roman"/>
                        </a:rPr>
                        <a:t>  </a:t>
                      </a:r>
                      <a:r>
                        <a:rPr lang="ja-JP" altLang="en-US" sz="1050" spc="0" dirty="0">
                          <a:latin typeface="游ゴシック" panose="020B0400000000000000" pitchFamily="50" charset="-128"/>
                          <a:ea typeface="游ゴシック" panose="020B0400000000000000" pitchFamily="50" charset="-128"/>
                          <a:cs typeface="Times New Roman"/>
                        </a:rPr>
                        <a:t>誘導枠で使用</a:t>
                      </a:r>
                      <a:endParaRPr sz="1050" spc="0" dirty="0">
                        <a:solidFill>
                          <a:srgbClr val="0070C0"/>
                        </a:solidFill>
                        <a:latin typeface="游ゴシック" panose="020B0400000000000000" pitchFamily="50" charset="-128"/>
                        <a:ea typeface="游ゴシック" panose="020B0400000000000000" pitchFamily="50" charset="-128"/>
                        <a:cs typeface="Times New Roman"/>
                      </a:endParaRPr>
                    </a:p>
                  </a:txBody>
                  <a:tcPr marL="0" marR="0" marT="0" marB="0" anchor="ctr">
                    <a:lnL w="12700" cap="flat" cmpd="sng" algn="ctr">
                      <a:solidFill>
                        <a:srgbClr val="A6A6A6"/>
                      </a:solidFill>
                      <a:prstDash val="solid"/>
                      <a:round/>
                      <a:headEnd type="none" w="med" len="med"/>
                      <a:tailEnd type="none" w="med" len="med"/>
                    </a:lnL>
                    <a:lnR w="12700">
                      <a:solidFill>
                        <a:srgbClr val="A6A6A6"/>
                      </a:solidFill>
                      <a:prstDash val="soli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370631">
                <a:tc>
                  <a:txBody>
                    <a:bodyPr/>
                    <a:lstStyle/>
                    <a:p>
                      <a:pPr marR="47625" algn="l">
                        <a:lnSpc>
                          <a:spcPct val="100000"/>
                        </a:lnSpc>
                        <a:spcBef>
                          <a:spcPts val="785"/>
                        </a:spcBef>
                      </a:pPr>
                      <a:r>
                        <a:rPr lang="en-US" altLang="ja-JP" sz="1050" b="1" spc="0" dirty="0">
                          <a:solidFill>
                            <a:srgbClr val="C00000"/>
                          </a:solidFill>
                          <a:latin typeface="游ゴシック" panose="020B0400000000000000" pitchFamily="50" charset="-128"/>
                          <a:ea typeface="游ゴシック" panose="020B0400000000000000" pitchFamily="50" charset="-128"/>
                          <a:cs typeface="游ゴシック"/>
                        </a:rPr>
                        <a:t> </a:t>
                      </a:r>
                      <a:r>
                        <a:rPr lang="ja-JP" altLang="en-US" sz="1050" b="1" spc="0" dirty="0">
                          <a:solidFill>
                            <a:srgbClr val="C00000"/>
                          </a:solidFill>
                          <a:latin typeface="游ゴシック" panose="020B0400000000000000" pitchFamily="50" charset="-128"/>
                          <a:ea typeface="游ゴシック" panose="020B0400000000000000" pitchFamily="50" charset="-128"/>
                          <a:cs typeface="游ゴシック"/>
                        </a:rPr>
                        <a:t>⑤</a:t>
                      </a:r>
                      <a:r>
                        <a:rPr lang="en-US" altLang="ja-JP" sz="1050" b="1" spc="0" dirty="0">
                          <a:solidFill>
                            <a:srgbClr val="C00000"/>
                          </a:solidFill>
                          <a:latin typeface="游ゴシック" panose="020B0400000000000000" pitchFamily="50" charset="-128"/>
                          <a:ea typeface="游ゴシック" panose="020B0400000000000000" pitchFamily="50" charset="-128"/>
                          <a:cs typeface="游ゴシック"/>
                        </a:rPr>
                        <a:t> </a:t>
                      </a:r>
                      <a:r>
                        <a:rPr lang="ja-JP" altLang="en-US" sz="1050" b="1" spc="0" dirty="0">
                          <a:solidFill>
                            <a:srgbClr val="C00000"/>
                          </a:solidFill>
                          <a:latin typeface="游ゴシック" panose="020B0400000000000000" pitchFamily="50" charset="-128"/>
                          <a:ea typeface="游ゴシック" panose="020B0400000000000000" pitchFamily="50" charset="-128"/>
                          <a:cs typeface="游ゴシック"/>
                        </a:rPr>
                        <a:t>本文中画像</a:t>
                      </a:r>
                      <a:endParaRPr sz="1050" b="1" spc="0" dirty="0">
                        <a:solidFill>
                          <a:srgbClr val="C00000"/>
                        </a:solidFill>
                        <a:latin typeface="游ゴシック" panose="020B0400000000000000" pitchFamily="50" charset="-128"/>
                        <a:ea typeface="游ゴシック" panose="020B0400000000000000" pitchFamily="50" charset="-128"/>
                        <a:cs typeface="游ゴシック"/>
                      </a:endParaRPr>
                    </a:p>
                  </a:txBody>
                  <a:tcPr marL="0" marR="0" marT="99695" marB="0" anchor="ctr">
                    <a:lnL w="12700">
                      <a:solidFill>
                        <a:srgbClr val="A6A6A6"/>
                      </a:solidFill>
                      <a:prstDash val="soli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a:solidFill>
                        <a:srgbClr val="A6A6A6"/>
                      </a:solidFill>
                      <a:prstDash val="solid"/>
                    </a:lnB>
                    <a:solidFill>
                      <a:schemeClr val="bg1"/>
                    </a:solidFill>
                  </a:tcPr>
                </a:tc>
                <a:tc>
                  <a:txBody>
                    <a:bodyPr/>
                    <a:lstStyle/>
                    <a:p>
                      <a:pPr marL="1270" algn="l">
                        <a:lnSpc>
                          <a:spcPct val="100000"/>
                        </a:lnSpc>
                        <a:spcBef>
                          <a:spcPts val="785"/>
                        </a:spcBef>
                      </a:pPr>
                      <a:r>
                        <a:rPr lang="en-US" altLang="ja-JP" sz="1050" spc="0" dirty="0">
                          <a:latin typeface="游ゴシック" panose="020B0400000000000000" pitchFamily="50" charset="-128"/>
                          <a:ea typeface="游ゴシック" panose="020B0400000000000000" pitchFamily="50" charset="-128"/>
                          <a:cs typeface="游ゴシック"/>
                        </a:rPr>
                        <a:t> </a:t>
                      </a:r>
                      <a:r>
                        <a:rPr lang="ja-JP" altLang="en-US" sz="1050" spc="0" dirty="0">
                          <a:latin typeface="游ゴシック" panose="020B0400000000000000" pitchFamily="50" charset="-128"/>
                          <a:ea typeface="游ゴシック" panose="020B0400000000000000" pitchFamily="50" charset="-128"/>
                          <a:cs typeface="游ゴシック"/>
                        </a:rPr>
                        <a:t>任意</a:t>
                      </a:r>
                      <a:endParaRPr sz="1050" spc="0" dirty="0">
                        <a:latin typeface="游ゴシック" panose="020B0400000000000000" pitchFamily="50" charset="-128"/>
                        <a:ea typeface="游ゴシック" panose="020B0400000000000000" pitchFamily="50" charset="-128"/>
                        <a:cs typeface="游ゴシック"/>
                      </a:endParaRPr>
                    </a:p>
                  </a:txBody>
                  <a:tcPr marL="0" marR="0" marT="99695"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a:solidFill>
                        <a:srgbClr val="A6A6A6"/>
                      </a:solidFill>
                      <a:prstDash val="solid"/>
                    </a:lnB>
                    <a:solidFill>
                      <a:schemeClr val="bg1"/>
                    </a:solidFill>
                  </a:tcPr>
                </a:tc>
                <a:tc>
                  <a:txBody>
                    <a:bodyPr/>
                    <a:lstStyle/>
                    <a:p>
                      <a:pPr algn="l">
                        <a:lnSpc>
                          <a:spcPct val="100000"/>
                        </a:lnSpc>
                        <a:spcBef>
                          <a:spcPts val="785"/>
                        </a:spcBef>
                      </a:pPr>
                      <a:r>
                        <a:rPr lang="en-US" altLang="ja-JP" sz="1050" spc="0" dirty="0">
                          <a:latin typeface="游ゴシック" panose="020B0400000000000000" pitchFamily="50" charset="-128"/>
                          <a:ea typeface="游ゴシック" panose="020B0400000000000000" pitchFamily="50" charset="-128"/>
                          <a:cs typeface="游ゴシック"/>
                        </a:rPr>
                        <a:t> </a:t>
                      </a:r>
                      <a:r>
                        <a:rPr lang="ja-JP" altLang="en-US" sz="900" spc="0" dirty="0">
                          <a:latin typeface="游ゴシック" panose="020B0400000000000000" pitchFamily="50" charset="-128"/>
                          <a:ea typeface="游ゴシック" panose="020B0400000000000000" pitchFamily="50" charset="-128"/>
                          <a:cs typeface="游ゴシック"/>
                        </a:rPr>
                        <a:t>横幅 </a:t>
                      </a:r>
                      <a:r>
                        <a:rPr lang="en-US" altLang="ja-JP" sz="900" spc="0" dirty="0">
                          <a:latin typeface="游ゴシック" panose="020B0400000000000000" pitchFamily="50" charset="-128"/>
                          <a:ea typeface="游ゴシック" panose="020B0400000000000000" pitchFamily="50" charset="-128"/>
                          <a:cs typeface="游ゴシック"/>
                        </a:rPr>
                        <a:t>600</a:t>
                      </a:r>
                      <a:r>
                        <a:rPr lang="ja-JP" altLang="en-US" sz="900" spc="0" dirty="0">
                          <a:latin typeface="游ゴシック" panose="020B0400000000000000" pitchFamily="50" charset="-128"/>
                          <a:ea typeface="游ゴシック" panose="020B0400000000000000" pitchFamily="50" charset="-128"/>
                          <a:cs typeface="游ゴシック"/>
                        </a:rPr>
                        <a:t>ピクセル（最大</a:t>
                      </a:r>
                      <a:r>
                        <a:rPr lang="en-US" altLang="ja-JP" sz="900" spc="0" dirty="0">
                          <a:latin typeface="游ゴシック" panose="020B0400000000000000" pitchFamily="50" charset="-128"/>
                          <a:ea typeface="游ゴシック" panose="020B0400000000000000" pitchFamily="50" charset="-128"/>
                          <a:cs typeface="游ゴシック"/>
                        </a:rPr>
                        <a:t>500KB</a:t>
                      </a:r>
                      <a:r>
                        <a:rPr lang="ja-JP" altLang="en-US" sz="900" spc="0" dirty="0">
                          <a:latin typeface="游ゴシック" panose="020B0400000000000000" pitchFamily="50" charset="-128"/>
                          <a:ea typeface="游ゴシック" panose="020B0400000000000000" pitchFamily="50" charset="-128"/>
                          <a:cs typeface="游ゴシック"/>
                        </a:rPr>
                        <a:t>）</a:t>
                      </a:r>
                      <a:endParaRPr sz="1050" spc="0" dirty="0">
                        <a:latin typeface="游ゴシック" panose="020B0400000000000000" pitchFamily="50" charset="-128"/>
                        <a:ea typeface="游ゴシック" panose="020B0400000000000000" pitchFamily="50" charset="-128"/>
                        <a:cs typeface="游ゴシック"/>
                      </a:endParaRPr>
                    </a:p>
                  </a:txBody>
                  <a:tcPr marL="0" marR="0" marT="99695"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a:solidFill>
                        <a:srgbClr val="A6A6A6"/>
                      </a:solidFill>
                      <a:prstDash val="solid"/>
                    </a:lnB>
                    <a:solidFill>
                      <a:schemeClr val="bg1"/>
                    </a:solidFill>
                  </a:tcPr>
                </a:tc>
                <a:tc>
                  <a:txBody>
                    <a:bodyPr/>
                    <a:lstStyle/>
                    <a:p>
                      <a:pPr marL="92710" algn="l">
                        <a:lnSpc>
                          <a:spcPct val="100000"/>
                        </a:lnSpc>
                        <a:spcBef>
                          <a:spcPts val="785"/>
                        </a:spcBef>
                      </a:pPr>
                      <a:r>
                        <a:rPr lang="en-US" altLang="ja-JP" sz="1050" spc="0" dirty="0">
                          <a:latin typeface="游ゴシック" panose="020B0400000000000000" pitchFamily="50" charset="-128"/>
                          <a:ea typeface="游ゴシック" panose="020B0400000000000000" pitchFamily="50" charset="-128"/>
                          <a:cs typeface="游ゴシック"/>
                        </a:rPr>
                        <a:t>4</a:t>
                      </a:r>
                      <a:r>
                        <a:rPr lang="ja-JP" altLang="en-US" sz="1050" spc="0" dirty="0">
                          <a:latin typeface="游ゴシック" panose="020B0400000000000000" pitchFamily="50" charset="-128"/>
                          <a:ea typeface="游ゴシック" panose="020B0400000000000000" pitchFamily="50" charset="-128"/>
                          <a:cs typeface="游ゴシック"/>
                        </a:rPr>
                        <a:t>点まで掲載可能    </a:t>
                      </a:r>
                      <a:r>
                        <a:rPr lang="en-US" altLang="ja-JP" sz="1050" spc="0" dirty="0">
                          <a:solidFill>
                            <a:schemeClr val="tx1"/>
                          </a:solidFill>
                          <a:latin typeface="游ゴシック" panose="020B0400000000000000" pitchFamily="50" charset="-128"/>
                          <a:ea typeface="游ゴシック" panose="020B0400000000000000" pitchFamily="50" charset="-128"/>
                          <a:cs typeface="游ゴシック"/>
                        </a:rPr>
                        <a:t>※</a:t>
                      </a:r>
                      <a:r>
                        <a:rPr lang="en-US" altLang="ja-JP" sz="1050" spc="0" dirty="0" err="1">
                          <a:solidFill>
                            <a:schemeClr val="tx1"/>
                          </a:solidFill>
                          <a:latin typeface="游ゴシック" panose="020B0400000000000000" pitchFamily="50" charset="-128"/>
                          <a:ea typeface="游ゴシック" panose="020B0400000000000000" pitchFamily="50" charset="-128"/>
                          <a:cs typeface="游ゴシック"/>
                        </a:rPr>
                        <a:t>InstantTopics</a:t>
                      </a:r>
                      <a:r>
                        <a:rPr lang="ja-JP" altLang="en-US" sz="1050" spc="0" dirty="0">
                          <a:solidFill>
                            <a:schemeClr val="tx1"/>
                          </a:solidFill>
                          <a:latin typeface="游ゴシック" panose="020B0400000000000000" pitchFamily="50" charset="-128"/>
                          <a:ea typeface="游ゴシック" panose="020B0400000000000000" pitchFamily="50" charset="-128"/>
                          <a:cs typeface="游ゴシック"/>
                        </a:rPr>
                        <a:t>は</a:t>
                      </a:r>
                      <a:r>
                        <a:rPr lang="en-US" altLang="ja-JP" sz="1050" spc="0" dirty="0">
                          <a:solidFill>
                            <a:schemeClr val="tx1"/>
                          </a:solidFill>
                          <a:latin typeface="游ゴシック" panose="020B0400000000000000" pitchFamily="50" charset="-128"/>
                          <a:ea typeface="游ゴシック" panose="020B0400000000000000" pitchFamily="50" charset="-128"/>
                          <a:cs typeface="游ゴシック"/>
                        </a:rPr>
                        <a:t>1</a:t>
                      </a:r>
                      <a:r>
                        <a:rPr lang="ja-JP" altLang="en-US" sz="1050" spc="0" dirty="0">
                          <a:solidFill>
                            <a:schemeClr val="tx1"/>
                          </a:solidFill>
                          <a:latin typeface="游ゴシック" panose="020B0400000000000000" pitchFamily="50" charset="-128"/>
                          <a:ea typeface="游ゴシック" panose="020B0400000000000000" pitchFamily="50" charset="-128"/>
                          <a:cs typeface="游ゴシック"/>
                        </a:rPr>
                        <a:t>点</a:t>
                      </a:r>
                      <a:endParaRPr sz="1050" spc="0" dirty="0">
                        <a:solidFill>
                          <a:schemeClr val="tx1"/>
                        </a:solidFill>
                        <a:latin typeface="游ゴシック" panose="020B0400000000000000" pitchFamily="50" charset="-128"/>
                        <a:ea typeface="游ゴシック" panose="020B0400000000000000" pitchFamily="50" charset="-128"/>
                        <a:cs typeface="游ゴシック"/>
                      </a:endParaRPr>
                    </a:p>
                  </a:txBody>
                  <a:tcPr marL="0" marR="0" marT="99695" marB="0" anchor="ctr">
                    <a:lnL w="12700" cap="flat" cmpd="sng" algn="ctr">
                      <a:solidFill>
                        <a:srgbClr val="A6A6A6"/>
                      </a:solidFill>
                      <a:prstDash val="solid"/>
                      <a:round/>
                      <a:headEnd type="none" w="med" len="med"/>
                      <a:tailEnd type="none" w="med" len="med"/>
                    </a:lnL>
                    <a:lnR w="12700">
                      <a:solidFill>
                        <a:srgbClr val="A6A6A6"/>
                      </a:solidFill>
                      <a:prstDash val="solid"/>
                    </a:lnR>
                    <a:lnT w="12700" cap="flat" cmpd="sng" algn="ctr">
                      <a:solidFill>
                        <a:srgbClr val="A6A6A6"/>
                      </a:solidFill>
                      <a:prstDash val="solid"/>
                      <a:round/>
                      <a:headEnd type="none" w="med" len="med"/>
                      <a:tailEnd type="none" w="med" len="med"/>
                    </a:lnT>
                    <a:lnB w="12700">
                      <a:solidFill>
                        <a:srgbClr val="A6A6A6"/>
                      </a:solidFill>
                      <a:prstDash val="solid"/>
                    </a:lnB>
                    <a:solidFill>
                      <a:schemeClr val="bg1"/>
                    </a:solidFill>
                  </a:tcPr>
                </a:tc>
                <a:extLst>
                  <a:ext uri="{0D108BD9-81ED-4DB2-BD59-A6C34878D82A}">
                    <a16:rowId xmlns:a16="http://schemas.microsoft.com/office/drawing/2014/main" val="1751776268"/>
                  </a:ext>
                </a:extLst>
              </a:tr>
            </a:tbl>
          </a:graphicData>
        </a:graphic>
      </p:graphicFrame>
      <p:pic>
        <p:nvPicPr>
          <p:cNvPr id="47" name="図 46">
            <a:extLst>
              <a:ext uri="{FF2B5EF4-FFF2-40B4-BE49-F238E27FC236}">
                <a16:creationId xmlns:a16="http://schemas.microsoft.com/office/drawing/2014/main" id="{52925BE2-81C4-BDE0-30E9-2CC6991AC2FB}"/>
              </a:ext>
            </a:extLst>
          </p:cNvPr>
          <p:cNvPicPr>
            <a:picLocks noChangeAspect="1"/>
          </p:cNvPicPr>
          <p:nvPr/>
        </p:nvPicPr>
        <p:blipFill>
          <a:blip r:embed="rId3" cstate="email">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a:ext>
            </a:extLst>
          </a:blip>
          <a:stretch>
            <a:fillRect/>
          </a:stretch>
        </p:blipFill>
        <p:spPr>
          <a:xfrm>
            <a:off x="6215580" y="1693336"/>
            <a:ext cx="855810" cy="1000847"/>
          </a:xfrm>
          <a:prstGeom prst="rect">
            <a:avLst/>
          </a:prstGeom>
          <a:ln>
            <a:solidFill>
              <a:schemeClr val="tx1"/>
            </a:solidFill>
          </a:ln>
        </p:spPr>
      </p:pic>
      <p:sp>
        <p:nvSpPr>
          <p:cNvPr id="48" name="テキスト ボックス 47">
            <a:extLst>
              <a:ext uri="{FF2B5EF4-FFF2-40B4-BE49-F238E27FC236}">
                <a16:creationId xmlns:a16="http://schemas.microsoft.com/office/drawing/2014/main" id="{90F12C05-1FEA-DDF4-9981-24EE73EFD944}"/>
              </a:ext>
            </a:extLst>
          </p:cNvPr>
          <p:cNvSpPr txBox="1"/>
          <p:nvPr/>
        </p:nvSpPr>
        <p:spPr>
          <a:xfrm>
            <a:off x="5850600" y="1211572"/>
            <a:ext cx="1585770" cy="461665"/>
          </a:xfrm>
          <a:prstGeom prst="rect">
            <a:avLst/>
          </a:prstGeom>
          <a:noFill/>
        </p:spPr>
        <p:txBody>
          <a:bodyPr wrap="square" rtlCol="0">
            <a:spAutoFit/>
          </a:bodyPr>
          <a:lstStyle/>
          <a:p>
            <a:pPr algn="ctr"/>
            <a:r>
              <a:rPr kumimoji="1" lang="en-US" altLang="ja-JP" sz="1200" b="1" dirty="0">
                <a:solidFill>
                  <a:srgbClr val="C00000"/>
                </a:solidFill>
                <a:latin typeface="游ゴシック" panose="020B0400000000000000" pitchFamily="50" charset="-128"/>
                <a:ea typeface="游ゴシック" panose="020B0400000000000000" pitchFamily="50" charset="-128"/>
              </a:rPr>
              <a:t>②</a:t>
            </a:r>
            <a:r>
              <a:rPr kumimoji="1" lang="ja-JP" altLang="en-US" sz="1200" b="1" dirty="0">
                <a:solidFill>
                  <a:srgbClr val="C00000"/>
                </a:solidFill>
                <a:latin typeface="游ゴシック" panose="020B0400000000000000" pitchFamily="50" charset="-128"/>
                <a:ea typeface="游ゴシック" panose="020B0400000000000000" pitchFamily="50" charset="-128"/>
              </a:rPr>
              <a:t>テキストエディタ（</a:t>
            </a:r>
            <a:r>
              <a:rPr kumimoji="1" lang="en" altLang="ja-JP" sz="1200" b="1" dirty="0">
                <a:solidFill>
                  <a:srgbClr val="C00000"/>
                </a:solidFill>
                <a:latin typeface="游ゴシック" panose="020B0400000000000000" pitchFamily="50" charset="-128"/>
                <a:ea typeface="游ゴシック" panose="020B0400000000000000" pitchFamily="50" charset="-128"/>
              </a:rPr>
              <a:t>txt</a:t>
            </a:r>
            <a:r>
              <a:rPr kumimoji="1" lang="ja-JP" altLang="en-US" sz="1200" b="1" dirty="0">
                <a:solidFill>
                  <a:srgbClr val="C00000"/>
                </a:solidFill>
                <a:latin typeface="游ゴシック" panose="020B0400000000000000" pitchFamily="50" charset="-128"/>
                <a:ea typeface="游ゴシック" panose="020B0400000000000000" pitchFamily="50" charset="-128"/>
              </a:rPr>
              <a:t>形式）</a:t>
            </a:r>
          </a:p>
        </p:txBody>
      </p:sp>
      <p:pic>
        <p:nvPicPr>
          <p:cNvPr id="49" name="図 48">
            <a:extLst>
              <a:ext uri="{FF2B5EF4-FFF2-40B4-BE49-F238E27FC236}">
                <a16:creationId xmlns:a16="http://schemas.microsoft.com/office/drawing/2014/main" id="{84387489-1611-A13A-86A4-0699B1FED31F}"/>
              </a:ext>
            </a:extLst>
          </p:cNvPr>
          <p:cNvPicPr>
            <a:picLocks noChangeAspect="1"/>
          </p:cNvPicPr>
          <p:nvPr/>
        </p:nvPicPr>
        <p:blipFill rotWithShape="1">
          <a:blip r:embed="rId5" cstate="email">
            <a:extLst>
              <a:ext uri="{BEBA8EAE-BF5A-486C-A8C5-ECC9F3942E4B}">
                <a14:imgProps xmlns:a14="http://schemas.microsoft.com/office/drawing/2010/main">
                  <a14:imgLayer r:embed="rId6">
                    <a14:imgEffect>
                      <a14:sharpenSoften amount="-50000"/>
                    </a14:imgEffect>
                  </a14:imgLayer>
                </a14:imgProps>
              </a:ext>
              <a:ext uri="{28A0092B-C50C-407E-A947-70E740481C1C}">
                <a14:useLocalDpi xmlns:a14="http://schemas.microsoft.com/office/drawing/2010/main"/>
              </a:ext>
            </a:extLst>
          </a:blip>
          <a:srcRect/>
          <a:stretch/>
        </p:blipFill>
        <p:spPr>
          <a:xfrm>
            <a:off x="4409741" y="1690459"/>
            <a:ext cx="1282250" cy="1006599"/>
          </a:xfrm>
          <a:prstGeom prst="rect">
            <a:avLst/>
          </a:prstGeom>
          <a:ln>
            <a:solidFill>
              <a:schemeClr val="tx1"/>
            </a:solidFill>
          </a:ln>
        </p:spPr>
      </p:pic>
      <p:sp>
        <p:nvSpPr>
          <p:cNvPr id="50" name="テキスト ボックス 49">
            <a:extLst>
              <a:ext uri="{FF2B5EF4-FFF2-40B4-BE49-F238E27FC236}">
                <a16:creationId xmlns:a16="http://schemas.microsoft.com/office/drawing/2014/main" id="{C893FF5D-BB84-45CB-26CB-E5639B9A1533}"/>
              </a:ext>
            </a:extLst>
          </p:cNvPr>
          <p:cNvSpPr txBox="1"/>
          <p:nvPr/>
        </p:nvSpPr>
        <p:spPr>
          <a:xfrm>
            <a:off x="1021143" y="5158057"/>
            <a:ext cx="8059446" cy="646331"/>
          </a:xfrm>
          <a:prstGeom prst="rect">
            <a:avLst/>
          </a:prstGeom>
          <a:noFill/>
        </p:spPr>
        <p:txBody>
          <a:bodyPr wrap="square">
            <a:spAutoFit/>
          </a:bodyPr>
          <a:lstStyle/>
          <a:p>
            <a:r>
              <a:rPr lang="en-US" altLang="ja-JP" sz="900" dirty="0">
                <a:solidFill>
                  <a:srgbClr val="C00000"/>
                </a:solidFill>
                <a:latin typeface="游ゴシック" panose="020B0400000000000000" pitchFamily="50" charset="-128"/>
                <a:ea typeface="游ゴシック" panose="020B0400000000000000" pitchFamily="50" charset="-128"/>
              </a:rPr>
              <a:t>※</a:t>
            </a:r>
            <a:r>
              <a:rPr lang="ja-JP" altLang="en-US" sz="900" dirty="0">
                <a:solidFill>
                  <a:srgbClr val="C00000"/>
                </a:solidFill>
                <a:latin typeface="游ゴシック" panose="020B0400000000000000" pitchFamily="50" charset="-128"/>
                <a:ea typeface="游ゴシック" panose="020B0400000000000000" pitchFamily="50" charset="-128"/>
              </a:rPr>
              <a:t>画像はすべて</a:t>
            </a:r>
            <a:r>
              <a:rPr lang="en-US" altLang="ja-JP" sz="900" dirty="0">
                <a:solidFill>
                  <a:srgbClr val="C00000"/>
                </a:solidFill>
                <a:latin typeface="游ゴシック" panose="020B0400000000000000" pitchFamily="50" charset="-128"/>
                <a:ea typeface="游ゴシック" panose="020B0400000000000000" pitchFamily="50" charset="-128"/>
              </a:rPr>
              <a:t>72dpi</a:t>
            </a:r>
            <a:r>
              <a:rPr lang="ja-JP" altLang="en-US" sz="900" dirty="0">
                <a:solidFill>
                  <a:srgbClr val="C00000"/>
                </a:solidFill>
                <a:latin typeface="游ゴシック" panose="020B0400000000000000" pitchFamily="50" charset="-128"/>
                <a:ea typeface="游ゴシック" panose="020B0400000000000000" pitchFamily="50" charset="-128"/>
              </a:rPr>
              <a:t>に設定ください。</a:t>
            </a:r>
            <a:endParaRPr lang="en-US" altLang="ja-JP" sz="900" dirty="0">
              <a:solidFill>
                <a:srgbClr val="C00000"/>
              </a:solidFill>
              <a:latin typeface="游ゴシック" panose="020B0400000000000000" pitchFamily="50" charset="-128"/>
              <a:ea typeface="游ゴシック" panose="020B0400000000000000" pitchFamily="50" charset="-128"/>
            </a:endParaRPr>
          </a:p>
          <a:p>
            <a:r>
              <a:rPr lang="en-US" altLang="ja-JP" sz="900" dirty="0">
                <a:solidFill>
                  <a:srgbClr val="C00000"/>
                </a:solidFill>
                <a:latin typeface="游ゴシック" panose="020B0400000000000000" pitchFamily="50" charset="-128"/>
                <a:ea typeface="游ゴシック" panose="020B0400000000000000" pitchFamily="50" charset="-128"/>
              </a:rPr>
              <a:t>※</a:t>
            </a:r>
            <a:r>
              <a:rPr lang="ja-JP" altLang="en-US" sz="900" dirty="0">
                <a:solidFill>
                  <a:srgbClr val="C00000"/>
                </a:solidFill>
                <a:latin typeface="游ゴシック" panose="020B0400000000000000" pitchFamily="50" charset="-128"/>
                <a:ea typeface="游ゴシック" panose="020B0400000000000000" pitchFamily="50" charset="-128"/>
              </a:rPr>
              <a:t>代表画像については、全て同一の写真をご使用くださ</a:t>
            </a:r>
            <a:r>
              <a:rPr lang="ja-JP" altLang="en-US" sz="900" dirty="0">
                <a:solidFill>
                  <a:srgbClr val="FF0000"/>
                </a:solidFill>
                <a:latin typeface="游ゴシック" panose="020B0400000000000000" pitchFamily="50" charset="-128"/>
                <a:ea typeface="游ゴシック" panose="020B0400000000000000" pitchFamily="50" charset="-128"/>
              </a:rPr>
              <a:t>い</a:t>
            </a:r>
            <a:r>
              <a:rPr lang="ja-JP" altLang="en-US" sz="900" dirty="0">
                <a:latin typeface="游ゴシック" panose="020B0400000000000000" pitchFamily="50" charset="-128"/>
                <a:ea typeface="游ゴシック" panose="020B0400000000000000" pitchFamily="50" charset="-128"/>
              </a:rPr>
              <a:t>。 </a:t>
            </a:r>
            <a:r>
              <a:rPr lang="ja-JP" altLang="en-US" sz="900" dirty="0">
                <a:solidFill>
                  <a:srgbClr val="C00000"/>
                </a:solidFill>
                <a:latin typeface="游ゴシック" panose="020B0400000000000000" pitchFamily="50" charset="-128"/>
                <a:ea typeface="游ゴシック" panose="020B0400000000000000" pitchFamily="50" charset="-128"/>
              </a:rPr>
              <a:t>また、代表画像は記事冒頭メイン画像に使用されますので、</a:t>
            </a:r>
            <a:endParaRPr lang="en-US" altLang="ja-JP" sz="900" dirty="0">
              <a:solidFill>
                <a:srgbClr val="C00000"/>
              </a:solidFill>
              <a:latin typeface="游ゴシック" panose="020B0400000000000000" pitchFamily="50" charset="-128"/>
              <a:ea typeface="游ゴシック" panose="020B0400000000000000" pitchFamily="50" charset="-128"/>
            </a:endParaRPr>
          </a:p>
          <a:p>
            <a:r>
              <a:rPr lang="ja-JP" altLang="en-US" sz="900" dirty="0">
                <a:solidFill>
                  <a:srgbClr val="C00000"/>
                </a:solidFill>
                <a:latin typeface="游ゴシック" panose="020B0400000000000000" pitchFamily="50" charset="-128"/>
                <a:ea typeface="游ゴシック" panose="020B0400000000000000" pitchFamily="50" charset="-128"/>
              </a:rPr>
              <a:t>　本文中画像とは別の画像をご使用ください。</a:t>
            </a:r>
            <a:endParaRPr lang="en-US" altLang="ja-JP" sz="900" dirty="0">
              <a:solidFill>
                <a:srgbClr val="C00000"/>
              </a:solidFill>
              <a:latin typeface="游ゴシック" panose="020B0400000000000000" pitchFamily="50" charset="-128"/>
              <a:ea typeface="游ゴシック" panose="020B0400000000000000" pitchFamily="50" charset="-128"/>
            </a:endParaRPr>
          </a:p>
          <a:p>
            <a:r>
              <a:rPr lang="en-US" altLang="ja-JP" sz="900" dirty="0">
                <a:solidFill>
                  <a:srgbClr val="C00000"/>
                </a:solidFill>
                <a:latin typeface="游ゴシック" panose="020B0400000000000000" pitchFamily="50" charset="-128"/>
                <a:ea typeface="游ゴシック" panose="020B0400000000000000" pitchFamily="50" charset="-128"/>
              </a:rPr>
              <a:t>※</a:t>
            </a:r>
            <a:r>
              <a:rPr lang="ja-JP" altLang="en-US" sz="900" dirty="0">
                <a:solidFill>
                  <a:srgbClr val="C00000"/>
                </a:solidFill>
                <a:latin typeface="游ゴシック" panose="020B0400000000000000" pitchFamily="50" charset="-128"/>
                <a:ea typeface="游ゴシック" panose="020B0400000000000000" pitchFamily="50" charset="-128"/>
              </a:rPr>
              <a:t>企業ロゴやサービス画面のキャプチャはご使用いただけませんので、予めご了承ください。</a:t>
            </a:r>
          </a:p>
        </p:txBody>
      </p:sp>
      <p:sp>
        <p:nvSpPr>
          <p:cNvPr id="51" name="object 11">
            <a:extLst>
              <a:ext uri="{FF2B5EF4-FFF2-40B4-BE49-F238E27FC236}">
                <a16:creationId xmlns:a16="http://schemas.microsoft.com/office/drawing/2014/main" id="{63EF7777-B146-8C37-1F20-C7989BF44BFA}"/>
              </a:ext>
            </a:extLst>
          </p:cNvPr>
          <p:cNvSpPr txBox="1"/>
          <p:nvPr/>
        </p:nvSpPr>
        <p:spPr>
          <a:xfrm>
            <a:off x="945988" y="5895661"/>
            <a:ext cx="3708507" cy="528990"/>
          </a:xfrm>
          <a:prstGeom prst="rect">
            <a:avLst/>
          </a:prstGeom>
        </p:spPr>
        <p:txBody>
          <a:bodyPr vert="horz" wrap="square" lIns="0" tIns="61594" rIns="0" bIns="0" rtlCol="0">
            <a:spAutoFit/>
          </a:bodyPr>
          <a:lstStyle/>
          <a:p>
            <a:pPr marL="12700">
              <a:lnSpc>
                <a:spcPct val="100000"/>
              </a:lnSpc>
              <a:spcBef>
                <a:spcPts val="484"/>
              </a:spcBef>
              <a:tabLst>
                <a:tab pos="2484755" algn="l"/>
              </a:tabLst>
            </a:pPr>
            <a:r>
              <a:rPr lang="ja-JP" altLang="en-US" sz="1200" b="1" dirty="0">
                <a:latin typeface="Yu Gothic" panose="020B0400000000000000" pitchFamily="34" charset="-128"/>
                <a:ea typeface="Yu Gothic" panose="020B0400000000000000" pitchFamily="34" charset="-128"/>
              </a:rPr>
              <a:t>▶</a:t>
            </a:r>
            <a:r>
              <a:rPr sz="1200" spc="-105" dirty="0">
                <a:latin typeface="ＭＳ Ｐゴシック"/>
                <a:cs typeface="ＭＳ Ｐゴシック"/>
              </a:rPr>
              <a:t> </a:t>
            </a:r>
            <a:r>
              <a:rPr sz="1600" b="1" dirty="0">
                <a:uFill>
                  <a:solidFill>
                    <a:srgbClr val="000000"/>
                  </a:solidFill>
                </a:uFill>
                <a:latin typeface="游ゴシック"/>
                <a:cs typeface="游ゴシック"/>
              </a:rPr>
              <a:t>親記事</a:t>
            </a:r>
            <a:r>
              <a:rPr lang="en-US" altLang="ja-JP" sz="1600" b="1" dirty="0">
                <a:solidFill>
                  <a:srgbClr val="C00000"/>
                </a:solidFill>
                <a:uFill>
                  <a:solidFill>
                    <a:srgbClr val="000000"/>
                  </a:solidFill>
                </a:uFill>
                <a:latin typeface="游ゴシック"/>
                <a:cs typeface="游ゴシック"/>
              </a:rPr>
              <a:t>｢</a:t>
            </a:r>
            <a:r>
              <a:rPr sz="1600" b="1" dirty="0">
                <a:solidFill>
                  <a:srgbClr val="C00000"/>
                </a:solidFill>
                <a:uFill>
                  <a:solidFill>
                    <a:srgbClr val="000000"/>
                  </a:solidFill>
                </a:uFill>
                <a:latin typeface="游ゴシック"/>
                <a:cs typeface="游ゴシック"/>
              </a:rPr>
              <a:t>カテゴリー</a:t>
            </a:r>
            <a:r>
              <a:rPr lang="ja-JP" altLang="en-US" sz="1600" b="1" dirty="0">
                <a:solidFill>
                  <a:srgbClr val="C00000"/>
                </a:solidFill>
                <a:uFill>
                  <a:solidFill>
                    <a:srgbClr val="000000"/>
                  </a:solidFill>
                </a:uFill>
                <a:latin typeface="游ゴシック"/>
                <a:cs typeface="游ゴシック"/>
              </a:rPr>
              <a:t>名</a:t>
            </a:r>
            <a:r>
              <a:rPr lang="en-US" altLang="ja-JP" sz="1600" b="1" dirty="0">
                <a:solidFill>
                  <a:srgbClr val="C00000"/>
                </a:solidFill>
                <a:uFill>
                  <a:solidFill>
                    <a:srgbClr val="000000"/>
                  </a:solidFill>
                </a:uFill>
                <a:latin typeface="游ゴシック"/>
                <a:cs typeface="游ゴシック"/>
              </a:rPr>
              <a:t>｣</a:t>
            </a:r>
            <a:r>
              <a:rPr sz="1600" b="1" dirty="0">
                <a:uFill>
                  <a:solidFill>
                    <a:srgbClr val="000000"/>
                  </a:solidFill>
                </a:uFill>
                <a:latin typeface="游ゴシック"/>
                <a:cs typeface="游ゴシック"/>
              </a:rPr>
              <a:t>の選</a:t>
            </a:r>
            <a:r>
              <a:rPr sz="1600" b="1" spc="-50" dirty="0">
                <a:uFill>
                  <a:solidFill>
                    <a:srgbClr val="000000"/>
                  </a:solidFill>
                </a:uFill>
                <a:latin typeface="游ゴシック"/>
                <a:cs typeface="游ゴシック"/>
              </a:rPr>
              <a:t>択</a:t>
            </a:r>
            <a:endParaRPr sz="1200" dirty="0">
              <a:latin typeface="游ゴシック"/>
              <a:cs typeface="游ゴシック"/>
            </a:endParaRPr>
          </a:p>
          <a:p>
            <a:pPr marL="12700">
              <a:lnSpc>
                <a:spcPct val="100000"/>
              </a:lnSpc>
              <a:spcBef>
                <a:spcPts val="365"/>
              </a:spcBef>
            </a:pPr>
            <a:r>
              <a:rPr lang="en-US" sz="1100" b="1" spc="-10" dirty="0">
                <a:solidFill>
                  <a:srgbClr val="C00000"/>
                </a:solidFill>
                <a:latin typeface="游ゴシック"/>
                <a:cs typeface="游ゴシック"/>
              </a:rPr>
              <a:t>  </a:t>
            </a:r>
            <a:r>
              <a:rPr sz="1100" b="1" spc="-10" dirty="0">
                <a:solidFill>
                  <a:srgbClr val="C00000"/>
                </a:solidFill>
                <a:latin typeface="游ゴシック"/>
                <a:cs typeface="游ゴシック"/>
              </a:rPr>
              <a:t>（</a:t>
            </a:r>
            <a:r>
              <a:rPr sz="1100" b="1" spc="-10" dirty="0" err="1">
                <a:solidFill>
                  <a:srgbClr val="C00000"/>
                </a:solidFill>
                <a:latin typeface="游ゴシック"/>
                <a:cs typeface="游ゴシック"/>
              </a:rPr>
              <a:t>申込時</a:t>
            </a:r>
            <a:r>
              <a:rPr sz="1100" b="1" spc="-10" dirty="0">
                <a:solidFill>
                  <a:srgbClr val="C00000"/>
                </a:solidFill>
                <a:latin typeface="游ゴシック"/>
                <a:cs typeface="游ゴシック"/>
              </a:rPr>
              <a:t>、</a:t>
            </a:r>
            <a:r>
              <a:rPr lang="ja-JP" altLang="en-US" sz="1100" b="1" spc="-10" dirty="0">
                <a:solidFill>
                  <a:srgbClr val="C00000"/>
                </a:solidFill>
                <a:latin typeface="游ゴシック"/>
                <a:cs typeface="游ゴシック"/>
              </a:rPr>
              <a:t>右記</a:t>
            </a:r>
            <a:r>
              <a:rPr sz="1100" b="1" spc="-10" dirty="0">
                <a:solidFill>
                  <a:srgbClr val="C00000"/>
                </a:solidFill>
                <a:latin typeface="游ゴシック"/>
                <a:cs typeface="游ゴシック"/>
              </a:rPr>
              <a:t>より</a:t>
            </a:r>
            <a:r>
              <a:rPr sz="1100" b="1" spc="-15" dirty="0">
                <a:solidFill>
                  <a:srgbClr val="C00000"/>
                </a:solidFill>
                <a:latin typeface="游ゴシック"/>
                <a:cs typeface="游ゴシック"/>
              </a:rPr>
              <a:t>1</a:t>
            </a:r>
            <a:r>
              <a:rPr sz="1100" b="1" spc="-10" dirty="0">
                <a:solidFill>
                  <a:srgbClr val="C00000"/>
                </a:solidFill>
                <a:latin typeface="游ゴシック"/>
                <a:cs typeface="游ゴシック"/>
              </a:rPr>
              <a:t>つ選択してください</a:t>
            </a:r>
            <a:r>
              <a:rPr sz="1100" b="1" spc="-50" dirty="0">
                <a:solidFill>
                  <a:srgbClr val="C00000"/>
                </a:solidFill>
                <a:latin typeface="游ゴシック"/>
                <a:cs typeface="游ゴシック"/>
              </a:rPr>
              <a:t>）</a:t>
            </a:r>
            <a:endParaRPr sz="1100" dirty="0">
              <a:solidFill>
                <a:srgbClr val="C00000"/>
              </a:solidFill>
              <a:latin typeface="游ゴシック"/>
              <a:cs typeface="游ゴシック"/>
            </a:endParaRPr>
          </a:p>
        </p:txBody>
      </p:sp>
      <p:sp>
        <p:nvSpPr>
          <p:cNvPr id="52" name="object 12">
            <a:extLst>
              <a:ext uri="{FF2B5EF4-FFF2-40B4-BE49-F238E27FC236}">
                <a16:creationId xmlns:a16="http://schemas.microsoft.com/office/drawing/2014/main" id="{B3195A20-79BC-8F11-7F5C-CA145A6BC3EF}"/>
              </a:ext>
            </a:extLst>
          </p:cNvPr>
          <p:cNvSpPr txBox="1"/>
          <p:nvPr/>
        </p:nvSpPr>
        <p:spPr>
          <a:xfrm>
            <a:off x="4136680" y="5902672"/>
            <a:ext cx="2934335" cy="677108"/>
          </a:xfrm>
          <a:prstGeom prst="rect">
            <a:avLst/>
          </a:prstGeom>
        </p:spPr>
        <p:txBody>
          <a:bodyPr vert="horz" wrap="square" lIns="0" tIns="45720" rIns="0" bIns="0" rtlCol="0">
            <a:spAutoFit/>
          </a:bodyPr>
          <a:lstStyle/>
          <a:p>
            <a:pPr marL="12065">
              <a:lnSpc>
                <a:spcPct val="100000"/>
              </a:lnSpc>
              <a:spcBef>
                <a:spcPts val="360"/>
              </a:spcBef>
              <a:tabLst>
                <a:tab pos="186690" algn="l"/>
              </a:tabLst>
            </a:pPr>
            <a:r>
              <a:rPr lang="en-US" sz="1200" b="1" spc="-10" dirty="0">
                <a:latin typeface="游ゴシック"/>
                <a:cs typeface="游ゴシック"/>
              </a:rPr>
              <a:t>1. </a:t>
            </a:r>
            <a:r>
              <a:rPr sz="1200" b="1" spc="-10" dirty="0">
                <a:latin typeface="游ゴシック"/>
                <a:cs typeface="游ゴシック"/>
              </a:rPr>
              <a:t>課題解決・新時代</a:t>
            </a:r>
            <a:endParaRPr sz="1200" dirty="0">
              <a:latin typeface="游ゴシック"/>
              <a:cs typeface="游ゴシック"/>
            </a:endParaRPr>
          </a:p>
          <a:p>
            <a:pPr marL="12065">
              <a:lnSpc>
                <a:spcPct val="100000"/>
              </a:lnSpc>
              <a:spcBef>
                <a:spcPts val="265"/>
              </a:spcBef>
              <a:tabLst>
                <a:tab pos="186690" algn="l"/>
              </a:tabLst>
            </a:pPr>
            <a:r>
              <a:rPr lang="en-US" sz="1200" b="1" spc="-15" dirty="0">
                <a:latin typeface="游ゴシック"/>
                <a:cs typeface="游ゴシック"/>
              </a:rPr>
              <a:t>2. </a:t>
            </a:r>
            <a:r>
              <a:rPr sz="1200" b="1" spc="-15" dirty="0">
                <a:latin typeface="游ゴシック"/>
                <a:cs typeface="游ゴシック"/>
              </a:rPr>
              <a:t>提言、ビジョン・新時代</a:t>
            </a:r>
            <a:endParaRPr sz="1200" dirty="0">
              <a:latin typeface="游ゴシック"/>
              <a:cs typeface="游ゴシック"/>
            </a:endParaRPr>
          </a:p>
          <a:p>
            <a:pPr marL="17780">
              <a:lnSpc>
                <a:spcPct val="100000"/>
              </a:lnSpc>
              <a:spcBef>
                <a:spcPts val="290"/>
              </a:spcBef>
              <a:tabLst>
                <a:tab pos="189865" algn="l"/>
              </a:tabLst>
            </a:pPr>
            <a:r>
              <a:rPr lang="en-US" sz="1200" b="1" spc="-5" dirty="0">
                <a:latin typeface="游ゴシック"/>
                <a:cs typeface="游ゴシック"/>
              </a:rPr>
              <a:t>3. </a:t>
            </a:r>
            <a:r>
              <a:rPr sz="1200" b="1" spc="-5" dirty="0">
                <a:latin typeface="游ゴシック"/>
                <a:cs typeface="游ゴシック"/>
              </a:rPr>
              <a:t>ライフスタイル・新時代</a:t>
            </a:r>
            <a:endParaRPr sz="1200" dirty="0">
              <a:latin typeface="游ゴシック"/>
              <a:cs typeface="游ゴシック"/>
            </a:endParaRPr>
          </a:p>
        </p:txBody>
      </p:sp>
      <p:sp>
        <p:nvSpPr>
          <p:cNvPr id="53" name="テキスト ボックス 52">
            <a:extLst>
              <a:ext uri="{FF2B5EF4-FFF2-40B4-BE49-F238E27FC236}">
                <a16:creationId xmlns:a16="http://schemas.microsoft.com/office/drawing/2014/main" id="{47284B4F-BF0D-4A84-A00A-1FAC712A77D4}"/>
              </a:ext>
            </a:extLst>
          </p:cNvPr>
          <p:cNvSpPr txBox="1"/>
          <p:nvPr/>
        </p:nvSpPr>
        <p:spPr>
          <a:xfrm>
            <a:off x="891435" y="1369104"/>
            <a:ext cx="3613036" cy="800219"/>
          </a:xfrm>
          <a:prstGeom prst="rect">
            <a:avLst/>
          </a:prstGeom>
          <a:noFill/>
        </p:spPr>
        <p:txBody>
          <a:bodyPr wrap="square">
            <a:spAutoFit/>
          </a:bodyPr>
          <a:lstStyle/>
          <a:p>
            <a:r>
              <a:rPr lang="ja-JP" altLang="en-US" sz="1200" b="1" dirty="0">
                <a:latin typeface="Yu Gothic" panose="020B0400000000000000" pitchFamily="34" charset="-128"/>
                <a:ea typeface="Yu Gothic" panose="020B0400000000000000" pitchFamily="34" charset="-128"/>
              </a:rPr>
              <a:t>▶ </a:t>
            </a:r>
            <a:r>
              <a:rPr lang="ja-JP" altLang="en-US" sz="1600" b="1" dirty="0">
                <a:solidFill>
                  <a:srgbClr val="C00000"/>
                </a:solidFill>
                <a:latin typeface="Yu Gothic" panose="020B0400000000000000" pitchFamily="34" charset="-128"/>
                <a:ea typeface="Yu Gothic" panose="020B0400000000000000" pitchFamily="34" charset="-128"/>
              </a:rPr>
              <a:t>原　稿</a:t>
            </a:r>
          </a:p>
          <a:p>
            <a:r>
              <a:rPr lang="ja-JP" altLang="en-US" sz="1200" b="1" dirty="0">
                <a:latin typeface="Yu Gothic" panose="020B0400000000000000" pitchFamily="34" charset="-128"/>
                <a:ea typeface="Yu Gothic" panose="020B0400000000000000" pitchFamily="34" charset="-128"/>
              </a:rPr>
              <a:t>　 専用フォーマット</a:t>
            </a:r>
            <a:r>
              <a:rPr lang="ja-JP" altLang="en-US" sz="1200" dirty="0">
                <a:latin typeface="Yu Gothic" panose="020B0400000000000000" pitchFamily="34" charset="-128"/>
                <a:ea typeface="Yu Gothic" panose="020B0400000000000000" pitchFamily="34" charset="-128"/>
              </a:rPr>
              <a:t>にて</a:t>
            </a:r>
            <a:r>
              <a:rPr lang="en-US" altLang="ja-JP" sz="1200" dirty="0">
                <a:latin typeface="Yu Gothic" panose="020B0400000000000000" pitchFamily="34" charset="-128"/>
                <a:ea typeface="Yu Gothic" panose="020B0400000000000000" pitchFamily="34" charset="-128"/>
              </a:rPr>
              <a:t> </a:t>
            </a:r>
            <a:r>
              <a:rPr lang="en-US" altLang="ja-JP" b="1" dirty="0">
                <a:solidFill>
                  <a:srgbClr val="C00000"/>
                </a:solidFill>
                <a:latin typeface="Yu Gothic" panose="020B0400000000000000" pitchFamily="34" charset="-128"/>
                <a:ea typeface="Yu Gothic" panose="020B0400000000000000" pitchFamily="34" charset="-128"/>
              </a:rPr>
              <a:t>3</a:t>
            </a:r>
            <a:r>
              <a:rPr lang="ja-JP" altLang="en-US" b="1" dirty="0">
                <a:solidFill>
                  <a:srgbClr val="C00000"/>
                </a:solidFill>
                <a:latin typeface="Yu Gothic" panose="020B0400000000000000" pitchFamily="34" charset="-128"/>
                <a:ea typeface="Yu Gothic" panose="020B0400000000000000" pitchFamily="34" charset="-128"/>
              </a:rPr>
              <a:t>点</a:t>
            </a:r>
            <a:r>
              <a:rPr lang="en-US" altLang="ja-JP" b="1" dirty="0">
                <a:solidFill>
                  <a:srgbClr val="C00000"/>
                </a:solidFill>
                <a:latin typeface="Yu Gothic" panose="020B0400000000000000" pitchFamily="34" charset="-128"/>
                <a:ea typeface="Yu Gothic" panose="020B0400000000000000" pitchFamily="34" charset="-128"/>
              </a:rPr>
              <a:t> </a:t>
            </a:r>
            <a:r>
              <a:rPr lang="ja-JP" altLang="en-US" sz="1200" b="1" dirty="0">
                <a:latin typeface="Yu Gothic" panose="020B0400000000000000" pitchFamily="34" charset="-128"/>
                <a:ea typeface="Yu Gothic" panose="020B0400000000000000" pitchFamily="34" charset="-128"/>
              </a:rPr>
              <a:t>ご入稿</a:t>
            </a:r>
            <a:r>
              <a:rPr lang="ja-JP" altLang="en-US" sz="1200" dirty="0">
                <a:latin typeface="Yu Gothic" panose="020B0400000000000000" pitchFamily="34" charset="-128"/>
                <a:ea typeface="Yu Gothic" panose="020B0400000000000000" pitchFamily="34" charset="-128"/>
              </a:rPr>
              <a:t>ください。</a:t>
            </a:r>
            <a:endParaRPr lang="en-US" altLang="ja-JP" sz="1200" dirty="0">
              <a:latin typeface="Yu Gothic" panose="020B0400000000000000" pitchFamily="34" charset="-128"/>
              <a:ea typeface="Yu Gothic" panose="020B0400000000000000" pitchFamily="34" charset="-128"/>
            </a:endParaRPr>
          </a:p>
          <a:p>
            <a:r>
              <a:rPr lang="ja-JP" altLang="en-US" sz="1200" dirty="0">
                <a:latin typeface="Yu Gothic" panose="020B0400000000000000" pitchFamily="34" charset="-128"/>
                <a:ea typeface="Yu Gothic" panose="020B0400000000000000" pitchFamily="34" charset="-128"/>
              </a:rPr>
              <a:t>　 詳細は入稿指示書をご確認ください。</a:t>
            </a:r>
          </a:p>
        </p:txBody>
      </p:sp>
      <p:pic>
        <p:nvPicPr>
          <p:cNvPr id="54" name="図 53">
            <a:extLst>
              <a:ext uri="{FF2B5EF4-FFF2-40B4-BE49-F238E27FC236}">
                <a16:creationId xmlns:a16="http://schemas.microsoft.com/office/drawing/2014/main" id="{777D7B10-5315-4DD2-4868-41B47751D3A7}"/>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7556324" y="1686651"/>
            <a:ext cx="1418320" cy="1006600"/>
          </a:xfrm>
          <a:prstGeom prst="rect">
            <a:avLst/>
          </a:prstGeom>
          <a:ln>
            <a:solidFill>
              <a:schemeClr val="tx1"/>
            </a:solidFill>
          </a:ln>
        </p:spPr>
      </p:pic>
      <p:sp>
        <p:nvSpPr>
          <p:cNvPr id="55" name="テキスト ボックス 54">
            <a:extLst>
              <a:ext uri="{FF2B5EF4-FFF2-40B4-BE49-F238E27FC236}">
                <a16:creationId xmlns:a16="http://schemas.microsoft.com/office/drawing/2014/main" id="{B7624D2D-0A65-DC6B-50A1-E504C810A759}"/>
              </a:ext>
            </a:extLst>
          </p:cNvPr>
          <p:cNvSpPr txBox="1"/>
          <p:nvPr/>
        </p:nvSpPr>
        <p:spPr>
          <a:xfrm>
            <a:off x="7500857" y="1276516"/>
            <a:ext cx="1435065" cy="276999"/>
          </a:xfrm>
          <a:prstGeom prst="rect">
            <a:avLst/>
          </a:prstGeom>
          <a:noFill/>
        </p:spPr>
        <p:txBody>
          <a:bodyPr wrap="square">
            <a:spAutoFit/>
          </a:bodyPr>
          <a:lstStyle/>
          <a:p>
            <a:pPr algn="ctr"/>
            <a:r>
              <a:rPr lang="en-US" altLang="ja-JP" sz="1200" b="1" dirty="0">
                <a:solidFill>
                  <a:srgbClr val="C00000"/>
                </a:solidFill>
                <a:latin typeface="游ゴシック" panose="020B0400000000000000" pitchFamily="50" charset="-128"/>
                <a:ea typeface="游ゴシック" panose="020B0400000000000000" pitchFamily="50" charset="-128"/>
              </a:rPr>
              <a:t>③</a:t>
            </a:r>
            <a:r>
              <a:rPr lang="ja-JP" altLang="en-US" sz="1200" b="1" dirty="0">
                <a:solidFill>
                  <a:srgbClr val="C00000"/>
                </a:solidFill>
                <a:latin typeface="游ゴシック" panose="020B0400000000000000" pitchFamily="50" charset="-128"/>
                <a:ea typeface="游ゴシック" panose="020B0400000000000000" pitchFamily="50" charset="-128"/>
              </a:rPr>
              <a:t>入稿指示書</a:t>
            </a:r>
          </a:p>
        </p:txBody>
      </p:sp>
      <p:sp>
        <p:nvSpPr>
          <p:cNvPr id="56" name="テキスト ボックス 55">
            <a:extLst>
              <a:ext uri="{FF2B5EF4-FFF2-40B4-BE49-F238E27FC236}">
                <a16:creationId xmlns:a16="http://schemas.microsoft.com/office/drawing/2014/main" id="{D9E2E569-B2B9-0E1A-FF53-C687D89EAC76}"/>
              </a:ext>
            </a:extLst>
          </p:cNvPr>
          <p:cNvSpPr txBox="1"/>
          <p:nvPr/>
        </p:nvSpPr>
        <p:spPr>
          <a:xfrm>
            <a:off x="5672149" y="1905144"/>
            <a:ext cx="562600" cy="646331"/>
          </a:xfrm>
          <a:prstGeom prst="rect">
            <a:avLst/>
          </a:prstGeom>
          <a:noFill/>
        </p:spPr>
        <p:txBody>
          <a:bodyPr wrap="square" rtlCol="0">
            <a:spAutoFit/>
          </a:bodyPr>
          <a:lstStyle/>
          <a:p>
            <a:pPr algn="ctr"/>
            <a:r>
              <a:rPr kumimoji="1" lang="ja-JP" altLang="en-US" sz="3600" b="1" dirty="0">
                <a:solidFill>
                  <a:srgbClr val="C00000"/>
                </a:solidFill>
                <a:latin typeface="游ゴシック" panose="020B0400000000000000" pitchFamily="50" charset="-128"/>
                <a:ea typeface="游ゴシック" panose="020B0400000000000000" pitchFamily="50" charset="-128"/>
              </a:rPr>
              <a:t>＋</a:t>
            </a:r>
          </a:p>
        </p:txBody>
      </p:sp>
      <p:sp>
        <p:nvSpPr>
          <p:cNvPr id="57" name="テキスト ボックス 56">
            <a:extLst>
              <a:ext uri="{FF2B5EF4-FFF2-40B4-BE49-F238E27FC236}">
                <a16:creationId xmlns:a16="http://schemas.microsoft.com/office/drawing/2014/main" id="{C1105A5C-47D7-68F0-80B7-DDA0FA323956}"/>
              </a:ext>
            </a:extLst>
          </p:cNvPr>
          <p:cNvSpPr txBox="1"/>
          <p:nvPr/>
        </p:nvSpPr>
        <p:spPr>
          <a:xfrm>
            <a:off x="7029001" y="1905144"/>
            <a:ext cx="562600" cy="646331"/>
          </a:xfrm>
          <a:prstGeom prst="rect">
            <a:avLst/>
          </a:prstGeom>
          <a:noFill/>
        </p:spPr>
        <p:txBody>
          <a:bodyPr wrap="square" rtlCol="0">
            <a:spAutoFit/>
          </a:bodyPr>
          <a:lstStyle/>
          <a:p>
            <a:pPr algn="ctr"/>
            <a:r>
              <a:rPr kumimoji="1" lang="ja-JP" altLang="en-US" sz="3600" b="1" dirty="0">
                <a:solidFill>
                  <a:srgbClr val="C00000"/>
                </a:solidFill>
                <a:latin typeface="游ゴシック" panose="020B0400000000000000" pitchFamily="50" charset="-128"/>
                <a:ea typeface="游ゴシック" panose="020B0400000000000000" pitchFamily="50" charset="-128"/>
              </a:rPr>
              <a:t>＋</a:t>
            </a:r>
          </a:p>
        </p:txBody>
      </p:sp>
      <p:sp>
        <p:nvSpPr>
          <p:cNvPr id="58" name="object 12">
            <a:extLst>
              <a:ext uri="{FF2B5EF4-FFF2-40B4-BE49-F238E27FC236}">
                <a16:creationId xmlns:a16="http://schemas.microsoft.com/office/drawing/2014/main" id="{2550715C-172E-DB6E-64FF-1BB231ECCB86}"/>
              </a:ext>
            </a:extLst>
          </p:cNvPr>
          <p:cNvSpPr txBox="1"/>
          <p:nvPr/>
        </p:nvSpPr>
        <p:spPr>
          <a:xfrm>
            <a:off x="6343759" y="5885903"/>
            <a:ext cx="2934335" cy="677108"/>
          </a:xfrm>
          <a:prstGeom prst="rect">
            <a:avLst/>
          </a:prstGeom>
        </p:spPr>
        <p:txBody>
          <a:bodyPr vert="horz" wrap="square" lIns="0" tIns="45720" rIns="0" bIns="0" rtlCol="0">
            <a:spAutoFit/>
          </a:bodyPr>
          <a:lstStyle/>
          <a:p>
            <a:pPr marL="17780">
              <a:lnSpc>
                <a:spcPct val="100000"/>
              </a:lnSpc>
              <a:spcBef>
                <a:spcPts val="285"/>
              </a:spcBef>
              <a:tabLst>
                <a:tab pos="189865" algn="l"/>
              </a:tabLst>
            </a:pPr>
            <a:r>
              <a:rPr lang="en-US" sz="1200" b="1" spc="-5" dirty="0">
                <a:latin typeface="游ゴシック"/>
                <a:cs typeface="游ゴシック"/>
              </a:rPr>
              <a:t>4. </a:t>
            </a:r>
            <a:r>
              <a:rPr sz="1200" b="1" spc="-5" dirty="0">
                <a:latin typeface="游ゴシック"/>
                <a:cs typeface="游ゴシック"/>
              </a:rPr>
              <a:t>ワークスタイル・新時代</a:t>
            </a:r>
            <a:endParaRPr sz="1200" dirty="0">
              <a:latin typeface="游ゴシック"/>
              <a:cs typeface="游ゴシック"/>
            </a:endParaRPr>
          </a:p>
          <a:p>
            <a:pPr marL="17780">
              <a:lnSpc>
                <a:spcPct val="100000"/>
              </a:lnSpc>
              <a:spcBef>
                <a:spcPts val="290"/>
              </a:spcBef>
              <a:tabLst>
                <a:tab pos="189865" algn="l"/>
              </a:tabLst>
            </a:pPr>
            <a:r>
              <a:rPr lang="en-US" sz="1200" b="1" spc="-20" dirty="0">
                <a:latin typeface="游ゴシック"/>
                <a:cs typeface="游ゴシック"/>
              </a:rPr>
              <a:t>5. </a:t>
            </a:r>
            <a:r>
              <a:rPr sz="1200" b="1" spc="-20" dirty="0">
                <a:latin typeface="游ゴシック"/>
                <a:cs typeface="游ゴシック"/>
              </a:rPr>
              <a:t>経営戦略・新時代</a:t>
            </a:r>
            <a:endParaRPr sz="1200" dirty="0">
              <a:latin typeface="游ゴシック"/>
              <a:cs typeface="游ゴシック"/>
            </a:endParaRPr>
          </a:p>
          <a:p>
            <a:pPr marL="20955">
              <a:lnSpc>
                <a:spcPct val="100000"/>
              </a:lnSpc>
              <a:spcBef>
                <a:spcPts val="290"/>
              </a:spcBef>
              <a:tabLst>
                <a:tab pos="195580" algn="l"/>
                <a:tab pos="1402715" algn="l"/>
              </a:tabLst>
            </a:pPr>
            <a:r>
              <a:rPr lang="en-US" sz="1200" b="1" dirty="0">
                <a:latin typeface="游ゴシック"/>
                <a:cs typeface="游ゴシック"/>
              </a:rPr>
              <a:t>6. </a:t>
            </a:r>
            <a:r>
              <a:rPr sz="1200" b="1" dirty="0">
                <a:latin typeface="游ゴシック"/>
                <a:cs typeface="游ゴシック"/>
              </a:rPr>
              <a:t>Instant</a:t>
            </a:r>
            <a:r>
              <a:rPr sz="1200" b="1" spc="-25" dirty="0">
                <a:latin typeface="游ゴシック"/>
                <a:cs typeface="游ゴシック"/>
              </a:rPr>
              <a:t> </a:t>
            </a:r>
            <a:r>
              <a:rPr sz="1200" b="1" spc="-10" dirty="0">
                <a:latin typeface="游ゴシック"/>
                <a:cs typeface="游ゴシック"/>
              </a:rPr>
              <a:t>Topics</a:t>
            </a:r>
            <a:r>
              <a:rPr sz="1200" b="1" dirty="0">
                <a:latin typeface="游ゴシック"/>
                <a:cs typeface="游ゴシック"/>
              </a:rPr>
              <a:t>	</a:t>
            </a:r>
            <a:r>
              <a:rPr sz="1050" dirty="0">
                <a:latin typeface="游ゴシック"/>
                <a:cs typeface="游ゴシック"/>
              </a:rPr>
              <a:t>※Instant</a:t>
            </a:r>
            <a:r>
              <a:rPr sz="1050" spc="-10" dirty="0">
                <a:latin typeface="游ゴシック"/>
                <a:cs typeface="游ゴシック"/>
              </a:rPr>
              <a:t> </a:t>
            </a:r>
            <a:r>
              <a:rPr sz="1050" dirty="0">
                <a:latin typeface="游ゴシック"/>
                <a:cs typeface="游ゴシック"/>
              </a:rPr>
              <a:t>Topics</a:t>
            </a:r>
            <a:r>
              <a:rPr sz="1050" spc="-25" dirty="0">
                <a:latin typeface="游ゴシック"/>
                <a:cs typeface="游ゴシック"/>
              </a:rPr>
              <a:t>のみ</a:t>
            </a:r>
            <a:endParaRPr sz="1050" dirty="0">
              <a:latin typeface="游ゴシック"/>
              <a:cs typeface="游ゴシック"/>
            </a:endParaRPr>
          </a:p>
        </p:txBody>
      </p:sp>
    </p:spTree>
    <p:extLst>
      <p:ext uri="{BB962C8B-B14F-4D97-AF65-F5344CB8AC3E}">
        <p14:creationId xmlns:p14="http://schemas.microsoft.com/office/powerpoint/2010/main" val="14271951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正方形/長方形 7">
            <a:extLst>
              <a:ext uri="{FF2B5EF4-FFF2-40B4-BE49-F238E27FC236}">
                <a16:creationId xmlns:a16="http://schemas.microsoft.com/office/drawing/2014/main" id="{5FC0B054-95FA-4073-AEE9-38E979F457EE}"/>
              </a:ext>
            </a:extLst>
          </p:cNvPr>
          <p:cNvSpPr/>
          <p:nvPr/>
        </p:nvSpPr>
        <p:spPr>
          <a:xfrm>
            <a:off x="609600" y="0"/>
            <a:ext cx="85344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正方形/長方形 15">
            <a:extLst>
              <a:ext uri="{FF2B5EF4-FFF2-40B4-BE49-F238E27FC236}">
                <a16:creationId xmlns:a16="http://schemas.microsoft.com/office/drawing/2014/main" id="{73A3727C-8ED1-449A-98A9-61BD35214105}"/>
              </a:ext>
            </a:extLst>
          </p:cNvPr>
          <p:cNvSpPr/>
          <p:nvPr/>
        </p:nvSpPr>
        <p:spPr>
          <a:xfrm>
            <a:off x="825826" y="960162"/>
            <a:ext cx="8066383" cy="564247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タイトル 6">
            <a:extLst>
              <a:ext uri="{FF2B5EF4-FFF2-40B4-BE49-F238E27FC236}">
                <a16:creationId xmlns:a16="http://schemas.microsoft.com/office/drawing/2014/main" id="{CC0C1541-7417-4C57-B1B9-33BC7CFD064A}"/>
              </a:ext>
            </a:extLst>
          </p:cNvPr>
          <p:cNvSpPr>
            <a:spLocks noGrp="1"/>
          </p:cNvSpPr>
          <p:nvPr>
            <p:ph type="title"/>
          </p:nvPr>
        </p:nvSpPr>
        <p:spPr>
          <a:xfrm>
            <a:off x="825826" y="255364"/>
            <a:ext cx="6707088" cy="528407"/>
          </a:xfrm>
        </p:spPr>
        <p:txBody>
          <a:bodyPr>
            <a:normAutofit/>
          </a:bodyPr>
          <a:lstStyle/>
          <a:p>
            <a:r>
              <a:rPr lang="en-US" altLang="ja-JP" sz="2400" b="1" dirty="0">
                <a:latin typeface="游ゴシック" panose="020B0400000000000000" pitchFamily="50" charset="-128"/>
                <a:ea typeface="游ゴシック" panose="020B0400000000000000" pitchFamily="50" charset="-128"/>
              </a:rPr>
              <a:t>3. </a:t>
            </a:r>
            <a:r>
              <a:rPr lang="ja-JP" altLang="en-US" sz="2400" b="1">
                <a:latin typeface="游ゴシック" panose="020B0400000000000000" pitchFamily="50" charset="-128"/>
                <a:ea typeface="游ゴシック" panose="020B0400000000000000" pitchFamily="50" charset="-128"/>
              </a:rPr>
              <a:t>制作ガイドライン</a:t>
            </a:r>
          </a:p>
        </p:txBody>
      </p:sp>
      <p:cxnSp>
        <p:nvCxnSpPr>
          <p:cNvPr id="9" name="直線コネクタ 8">
            <a:extLst>
              <a:ext uri="{FF2B5EF4-FFF2-40B4-BE49-F238E27FC236}">
                <a16:creationId xmlns:a16="http://schemas.microsoft.com/office/drawing/2014/main" id="{62FA6055-BFCD-4350-91F2-F8ACE5A8399A}"/>
              </a:ext>
            </a:extLst>
          </p:cNvPr>
          <p:cNvCxnSpPr>
            <a:cxnSpLocks/>
          </p:cNvCxnSpPr>
          <p:nvPr/>
        </p:nvCxnSpPr>
        <p:spPr>
          <a:xfrm>
            <a:off x="10371978" y="1423994"/>
            <a:ext cx="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91A7DBA9-A344-4587-918A-83A301B2EA94}"/>
              </a:ext>
            </a:extLst>
          </p:cNvPr>
          <p:cNvCxnSpPr/>
          <p:nvPr/>
        </p:nvCxnSpPr>
        <p:spPr>
          <a:xfrm>
            <a:off x="839078" y="770519"/>
            <a:ext cx="8066383" cy="0"/>
          </a:xfrm>
          <a:prstGeom prst="line">
            <a:avLst/>
          </a:prstGeom>
          <a:ln w="19050">
            <a:solidFill>
              <a:srgbClr val="01C4D9"/>
            </a:solidFill>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C923667B-3B59-4FD8-8D7A-2CFE5AD76CC0}"/>
              </a:ext>
            </a:extLst>
          </p:cNvPr>
          <p:cNvCxnSpPr/>
          <p:nvPr/>
        </p:nvCxnSpPr>
        <p:spPr>
          <a:xfrm>
            <a:off x="839078" y="726028"/>
            <a:ext cx="8066383" cy="0"/>
          </a:xfrm>
          <a:prstGeom prst="line">
            <a:avLst/>
          </a:prstGeom>
          <a:ln w="19050">
            <a:solidFill>
              <a:srgbClr val="B8B6C3"/>
            </a:solidFill>
          </a:ln>
        </p:spPr>
        <p:style>
          <a:lnRef idx="1">
            <a:schemeClr val="accent1"/>
          </a:lnRef>
          <a:fillRef idx="0">
            <a:schemeClr val="accent1"/>
          </a:fillRef>
          <a:effectRef idx="0">
            <a:schemeClr val="accent1"/>
          </a:effectRef>
          <a:fontRef idx="minor">
            <a:schemeClr val="tx1"/>
          </a:fontRef>
        </p:style>
      </p:cxnSp>
      <p:cxnSp>
        <p:nvCxnSpPr>
          <p:cNvPr id="26" name="直線コネクタ 25">
            <a:extLst>
              <a:ext uri="{FF2B5EF4-FFF2-40B4-BE49-F238E27FC236}">
                <a16:creationId xmlns:a16="http://schemas.microsoft.com/office/drawing/2014/main" id="{586BDB9F-DEDD-4406-8130-A981D91FEC8F}"/>
              </a:ext>
            </a:extLst>
          </p:cNvPr>
          <p:cNvCxnSpPr/>
          <p:nvPr/>
        </p:nvCxnSpPr>
        <p:spPr>
          <a:xfrm>
            <a:off x="839078" y="826394"/>
            <a:ext cx="8066383" cy="0"/>
          </a:xfrm>
          <a:prstGeom prst="line">
            <a:avLst/>
          </a:prstGeom>
          <a:ln w="19050">
            <a:solidFill>
              <a:srgbClr val="00A7C9"/>
            </a:solidFill>
          </a:ln>
        </p:spPr>
        <p:style>
          <a:lnRef idx="1">
            <a:schemeClr val="accent1"/>
          </a:lnRef>
          <a:fillRef idx="0">
            <a:schemeClr val="accent1"/>
          </a:fillRef>
          <a:effectRef idx="0">
            <a:schemeClr val="accent1"/>
          </a:effectRef>
          <a:fontRef idx="minor">
            <a:schemeClr val="tx1"/>
          </a:fontRef>
        </p:style>
      </p:cxnSp>
      <p:pic>
        <p:nvPicPr>
          <p:cNvPr id="33" name="Picture 2" descr="https://www.nikkeibp.co.jp/images/houjin/ad/2017/logo/NBO.png">
            <a:extLst>
              <a:ext uri="{FF2B5EF4-FFF2-40B4-BE49-F238E27FC236}">
                <a16:creationId xmlns:a16="http://schemas.microsoft.com/office/drawing/2014/main" id="{70878F69-B83E-4FE8-8CCC-93F13D0E048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94549" y="355117"/>
            <a:ext cx="1714500" cy="320040"/>
          </a:xfrm>
          <a:prstGeom prst="rect">
            <a:avLst/>
          </a:prstGeom>
          <a:noFill/>
          <a:extLst>
            <a:ext uri="{909E8E84-426E-40DD-AFC4-6F175D3DCCD1}">
              <a14:hiddenFill xmlns:a14="http://schemas.microsoft.com/office/drawing/2010/main">
                <a:solidFill>
                  <a:srgbClr val="FFFFFF"/>
                </a:solidFill>
              </a14:hiddenFill>
            </a:ext>
          </a:extLst>
        </p:spPr>
      </p:pic>
      <p:sp>
        <p:nvSpPr>
          <p:cNvPr id="6" name="正方形/長方形 5">
            <a:extLst>
              <a:ext uri="{FF2B5EF4-FFF2-40B4-BE49-F238E27FC236}">
                <a16:creationId xmlns:a16="http://schemas.microsoft.com/office/drawing/2014/main" id="{59A9877A-C3FB-4323-93F9-6DFD9059B911}"/>
              </a:ext>
            </a:extLst>
          </p:cNvPr>
          <p:cNvSpPr/>
          <p:nvPr/>
        </p:nvSpPr>
        <p:spPr>
          <a:xfrm>
            <a:off x="7908346" y="1073864"/>
            <a:ext cx="860808" cy="283308"/>
          </a:xfrm>
          <a:prstGeom prst="rect">
            <a:avLst/>
          </a:prstGeom>
          <a:solidFill>
            <a:srgbClr val="E600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b="1">
                <a:solidFill>
                  <a:schemeClr val="bg1"/>
                </a:solidFill>
                <a:latin typeface="游ゴシック" panose="020B0400000000000000" pitchFamily="50" charset="-128"/>
                <a:ea typeface="游ゴシック" panose="020B0400000000000000" pitchFamily="50" charset="-128"/>
              </a:rPr>
              <a:t>必須</a:t>
            </a:r>
          </a:p>
        </p:txBody>
      </p:sp>
      <p:sp>
        <p:nvSpPr>
          <p:cNvPr id="19" name="スライド番号プレースホルダー 18">
            <a:extLst>
              <a:ext uri="{FF2B5EF4-FFF2-40B4-BE49-F238E27FC236}">
                <a16:creationId xmlns:a16="http://schemas.microsoft.com/office/drawing/2014/main" id="{6789E427-A266-4B68-BD7F-8C6F5FB8F24F}"/>
              </a:ext>
            </a:extLst>
          </p:cNvPr>
          <p:cNvSpPr>
            <a:spLocks noGrp="1"/>
          </p:cNvSpPr>
          <p:nvPr>
            <p:ph type="sldNum" sz="quarter" idx="12"/>
          </p:nvPr>
        </p:nvSpPr>
        <p:spPr/>
        <p:txBody>
          <a:bodyPr/>
          <a:lstStyle/>
          <a:p>
            <a:fld id="{F44BBF4E-D3A2-4DCA-9F57-CC6AF0EC048B}" type="slidenum">
              <a:rPr lang="en-US" smtClean="0"/>
              <a:t>9</a:t>
            </a:fld>
            <a:endParaRPr lang="en-US" dirty="0"/>
          </a:p>
        </p:txBody>
      </p:sp>
      <p:sp>
        <p:nvSpPr>
          <p:cNvPr id="3" name="object 18">
            <a:extLst>
              <a:ext uri="{FF2B5EF4-FFF2-40B4-BE49-F238E27FC236}">
                <a16:creationId xmlns:a16="http://schemas.microsoft.com/office/drawing/2014/main" id="{BDEE72D8-6253-FCD3-86C3-61403C928338}"/>
              </a:ext>
            </a:extLst>
          </p:cNvPr>
          <p:cNvSpPr txBox="1"/>
          <p:nvPr/>
        </p:nvSpPr>
        <p:spPr>
          <a:xfrm>
            <a:off x="987502" y="1002786"/>
            <a:ext cx="4592895" cy="5628464"/>
          </a:xfrm>
          <a:prstGeom prst="rect">
            <a:avLst/>
          </a:prstGeom>
        </p:spPr>
        <p:txBody>
          <a:bodyPr vert="horz" wrap="square" lIns="0" tIns="48260" rIns="0" bIns="0" rtlCol="0">
            <a:spAutoFit/>
          </a:bodyPr>
          <a:lstStyle/>
          <a:p>
            <a:pPr marL="12065">
              <a:lnSpc>
                <a:spcPct val="100000"/>
              </a:lnSpc>
              <a:spcBef>
                <a:spcPts val="380"/>
              </a:spcBef>
              <a:tabLst>
                <a:tab pos="208279" algn="l"/>
              </a:tabLst>
            </a:pPr>
            <a:r>
              <a:rPr lang="ja-JP" altLang="en-US" sz="1200" b="1" dirty="0">
                <a:latin typeface="游ゴシック" panose="020B0400000000000000" pitchFamily="50" charset="-128"/>
                <a:ea typeface="游ゴシック" panose="020B0400000000000000" pitchFamily="50" charset="-128"/>
              </a:rPr>
              <a:t>▶</a:t>
            </a:r>
            <a:r>
              <a:rPr lang="en-US" altLang="ja-JP" sz="1200" b="1" dirty="0">
                <a:latin typeface="游ゴシック" panose="020B0400000000000000" pitchFamily="50" charset="-128"/>
                <a:ea typeface="游ゴシック" panose="020B0400000000000000" pitchFamily="50" charset="-128"/>
              </a:rPr>
              <a:t> </a:t>
            </a:r>
            <a:r>
              <a:rPr sz="1200" b="1" spc="-15" dirty="0">
                <a:latin typeface="游ゴシック" panose="020B0400000000000000" pitchFamily="50" charset="-128"/>
                <a:ea typeface="游ゴシック" panose="020B0400000000000000" pitchFamily="50" charset="-128"/>
                <a:cs typeface="游ゴシック"/>
              </a:rPr>
              <a:t>タイトル</a:t>
            </a:r>
            <a:endParaRPr sz="1200" b="1" dirty="0">
              <a:latin typeface="游ゴシック" panose="020B0400000000000000" pitchFamily="50" charset="-128"/>
              <a:ea typeface="游ゴシック" panose="020B0400000000000000" pitchFamily="50" charset="-128"/>
              <a:cs typeface="游ゴシック"/>
            </a:endParaRPr>
          </a:p>
          <a:p>
            <a:pPr marL="12700">
              <a:lnSpc>
                <a:spcPct val="100000"/>
              </a:lnSpc>
              <a:spcBef>
                <a:spcPts val="270"/>
              </a:spcBef>
            </a:pPr>
            <a:r>
              <a:rPr sz="1000" spc="-10" dirty="0">
                <a:latin typeface="游ゴシック" panose="020B0400000000000000" pitchFamily="50" charset="-128"/>
                <a:ea typeface="游ゴシック" panose="020B0400000000000000" pitchFamily="50" charset="-128"/>
                <a:cs typeface="游ゴシック"/>
              </a:rPr>
              <a:t>・タイトル</a:t>
            </a:r>
            <a:r>
              <a:rPr sz="1000" b="1" spc="-10" dirty="0">
                <a:solidFill>
                  <a:srgbClr val="C00000"/>
                </a:solidFill>
                <a:latin typeface="游ゴシック" panose="020B0400000000000000" pitchFamily="50" charset="-128"/>
                <a:ea typeface="游ゴシック" panose="020B0400000000000000" pitchFamily="50" charset="-128"/>
                <a:cs typeface="游ゴシック"/>
              </a:rPr>
              <a:t>冒頭に【</a:t>
            </a:r>
            <a:r>
              <a:rPr lang="en-US" sz="1000" b="1" spc="-10" dirty="0">
                <a:solidFill>
                  <a:srgbClr val="C00000"/>
                </a:solidFill>
                <a:latin typeface="游ゴシック" panose="020B0400000000000000" pitchFamily="50" charset="-128"/>
                <a:ea typeface="游ゴシック" panose="020B0400000000000000" pitchFamily="50" charset="-128"/>
                <a:cs typeface="游ゴシック"/>
              </a:rPr>
              <a:t>AD</a:t>
            </a:r>
            <a:r>
              <a:rPr sz="1000" b="1" spc="-15" dirty="0">
                <a:solidFill>
                  <a:srgbClr val="C00000"/>
                </a:solidFill>
                <a:latin typeface="游ゴシック" panose="020B0400000000000000" pitchFamily="50" charset="-128"/>
                <a:ea typeface="游ゴシック" panose="020B0400000000000000" pitchFamily="50" charset="-128"/>
                <a:cs typeface="游ゴシック"/>
              </a:rPr>
              <a:t>】</a:t>
            </a:r>
            <a:r>
              <a:rPr sz="1000" spc="-15" dirty="0">
                <a:latin typeface="游ゴシック" panose="020B0400000000000000" pitchFamily="50" charset="-128"/>
                <a:ea typeface="游ゴシック" panose="020B0400000000000000" pitchFamily="50" charset="-128"/>
                <a:cs typeface="游ゴシック"/>
              </a:rPr>
              <a:t>をつけてください。</a:t>
            </a:r>
            <a:endParaRPr sz="1000" dirty="0">
              <a:latin typeface="游ゴシック" panose="020B0400000000000000" pitchFamily="50" charset="-128"/>
              <a:ea typeface="游ゴシック" panose="020B0400000000000000" pitchFamily="50" charset="-128"/>
              <a:cs typeface="游ゴシック"/>
            </a:endParaRPr>
          </a:p>
          <a:p>
            <a:pPr marL="12700">
              <a:lnSpc>
                <a:spcPct val="100000"/>
              </a:lnSpc>
              <a:spcBef>
                <a:spcPts val="265"/>
              </a:spcBef>
            </a:pPr>
            <a:r>
              <a:rPr sz="1000" dirty="0">
                <a:latin typeface="游ゴシック" panose="020B0400000000000000" pitchFamily="50" charset="-128"/>
                <a:ea typeface="游ゴシック" panose="020B0400000000000000" pitchFamily="50" charset="-128"/>
                <a:cs typeface="游ゴシック"/>
              </a:rPr>
              <a:t>・文字数は</a:t>
            </a:r>
            <a:r>
              <a:rPr sz="1000" dirty="0">
                <a:solidFill>
                  <a:srgbClr val="C00000"/>
                </a:solidFill>
                <a:latin typeface="游ゴシック" panose="020B0400000000000000" pitchFamily="50" charset="-128"/>
                <a:ea typeface="游ゴシック" panose="020B0400000000000000" pitchFamily="50" charset="-128"/>
                <a:cs typeface="游ゴシック"/>
              </a:rPr>
              <a:t>【</a:t>
            </a:r>
            <a:r>
              <a:rPr lang="en-US" sz="1000" spc="-10" dirty="0">
                <a:solidFill>
                  <a:srgbClr val="C00000"/>
                </a:solidFill>
                <a:latin typeface="游ゴシック" panose="020B0400000000000000" pitchFamily="50" charset="-128"/>
                <a:ea typeface="游ゴシック" panose="020B0400000000000000" pitchFamily="50" charset="-128"/>
                <a:cs typeface="游ゴシック"/>
              </a:rPr>
              <a:t>AD</a:t>
            </a:r>
            <a:r>
              <a:rPr sz="1000" dirty="0">
                <a:solidFill>
                  <a:srgbClr val="C00000"/>
                </a:solidFill>
                <a:latin typeface="游ゴシック" panose="020B0400000000000000" pitchFamily="50" charset="-128"/>
                <a:ea typeface="游ゴシック" panose="020B0400000000000000" pitchFamily="50" charset="-128"/>
                <a:cs typeface="游ゴシック"/>
              </a:rPr>
              <a:t>】含め</a:t>
            </a:r>
            <a:r>
              <a:rPr sz="1000" b="1" dirty="0">
                <a:solidFill>
                  <a:srgbClr val="C00000"/>
                </a:solidFill>
                <a:latin typeface="游ゴシック" panose="020B0400000000000000" pitchFamily="50" charset="-128"/>
                <a:ea typeface="游ゴシック" panose="020B0400000000000000" pitchFamily="50" charset="-128"/>
                <a:cs typeface="游ゴシック"/>
              </a:rPr>
              <a:t>全角</a:t>
            </a:r>
            <a:r>
              <a:rPr sz="1000" b="1" spc="-10" dirty="0">
                <a:solidFill>
                  <a:srgbClr val="C00000"/>
                </a:solidFill>
                <a:latin typeface="游ゴシック" panose="020B0400000000000000" pitchFamily="50" charset="-128"/>
                <a:ea typeface="游ゴシック" panose="020B0400000000000000" pitchFamily="50" charset="-128"/>
                <a:cs typeface="游ゴシック"/>
              </a:rPr>
              <a:t>25</a:t>
            </a:r>
            <a:r>
              <a:rPr sz="1000" b="1" dirty="0">
                <a:solidFill>
                  <a:srgbClr val="C00000"/>
                </a:solidFill>
                <a:latin typeface="游ゴシック" panose="020B0400000000000000" pitchFamily="50" charset="-128"/>
                <a:ea typeface="游ゴシック" panose="020B0400000000000000" pitchFamily="50" charset="-128"/>
                <a:cs typeface="游ゴシック"/>
              </a:rPr>
              <a:t>文字</a:t>
            </a:r>
            <a:r>
              <a:rPr sz="1000" spc="-10" dirty="0">
                <a:latin typeface="游ゴシック" panose="020B0400000000000000" pitchFamily="50" charset="-128"/>
                <a:ea typeface="游ゴシック" panose="020B0400000000000000" pitchFamily="50" charset="-128"/>
                <a:cs typeface="游ゴシック"/>
              </a:rPr>
              <a:t>以内。</a:t>
            </a:r>
            <a:endParaRPr sz="1000" dirty="0">
              <a:latin typeface="游ゴシック" panose="020B0400000000000000" pitchFamily="50" charset="-128"/>
              <a:ea typeface="游ゴシック" panose="020B0400000000000000" pitchFamily="50" charset="-128"/>
              <a:cs typeface="游ゴシック"/>
            </a:endParaRPr>
          </a:p>
          <a:p>
            <a:pPr marL="12700">
              <a:lnSpc>
                <a:spcPct val="100000"/>
              </a:lnSpc>
              <a:spcBef>
                <a:spcPts val="265"/>
              </a:spcBef>
            </a:pPr>
            <a:r>
              <a:rPr sz="1000" dirty="0">
                <a:latin typeface="游ゴシック" panose="020B0400000000000000" pitchFamily="50" charset="-128"/>
                <a:ea typeface="游ゴシック" panose="020B0400000000000000" pitchFamily="50" charset="-128"/>
                <a:cs typeface="游ゴシック"/>
              </a:rPr>
              <a:t>・タグの</a:t>
            </a:r>
            <a:r>
              <a:rPr lang="ja-JP" altLang="en-US" sz="1000" dirty="0">
                <a:latin typeface="游ゴシック" panose="020B0400000000000000" pitchFamily="50" charset="-128"/>
                <a:ea typeface="游ゴシック" panose="020B0400000000000000" pitchFamily="50" charset="-128"/>
                <a:cs typeface="游ゴシック"/>
              </a:rPr>
              <a:t>使用</a:t>
            </a:r>
            <a:r>
              <a:rPr sz="1000" dirty="0" err="1">
                <a:latin typeface="游ゴシック" panose="020B0400000000000000" pitchFamily="50" charset="-128"/>
                <a:ea typeface="游ゴシック" panose="020B0400000000000000" pitchFamily="50" charset="-128"/>
                <a:cs typeface="游ゴシック"/>
              </a:rPr>
              <a:t>は禁止（途中改行不可</a:t>
            </a:r>
            <a:r>
              <a:rPr sz="1000" dirty="0">
                <a:latin typeface="游ゴシック" panose="020B0400000000000000" pitchFamily="50" charset="-128"/>
                <a:ea typeface="游ゴシック" panose="020B0400000000000000" pitchFamily="50" charset="-128"/>
                <a:cs typeface="游ゴシック"/>
              </a:rPr>
              <a:t>）</a:t>
            </a:r>
            <a:r>
              <a:rPr sz="1000" spc="-50" dirty="0">
                <a:latin typeface="游ゴシック" panose="020B0400000000000000" pitchFamily="50" charset="-128"/>
                <a:ea typeface="游ゴシック" panose="020B0400000000000000" pitchFamily="50" charset="-128"/>
                <a:cs typeface="游ゴシック"/>
              </a:rPr>
              <a:t>。</a:t>
            </a:r>
            <a:endParaRPr lang="en-US" sz="1000" spc="-50" dirty="0">
              <a:latin typeface="游ゴシック" panose="020B0400000000000000" pitchFamily="50" charset="-128"/>
              <a:ea typeface="游ゴシック" panose="020B0400000000000000" pitchFamily="50" charset="-128"/>
              <a:cs typeface="游ゴシック"/>
            </a:endParaRPr>
          </a:p>
          <a:p>
            <a:pPr marL="12700">
              <a:lnSpc>
                <a:spcPct val="100000"/>
              </a:lnSpc>
              <a:spcBef>
                <a:spcPts val="265"/>
              </a:spcBef>
            </a:pPr>
            <a:endParaRPr lang="en-US" sz="400" spc="-50" dirty="0">
              <a:latin typeface="游ゴシック" panose="020B0400000000000000" pitchFamily="50" charset="-128"/>
              <a:ea typeface="游ゴシック" panose="020B0400000000000000" pitchFamily="50" charset="-128"/>
              <a:cs typeface="游ゴシック"/>
            </a:endParaRPr>
          </a:p>
          <a:p>
            <a:pPr marL="12065">
              <a:lnSpc>
                <a:spcPct val="100000"/>
              </a:lnSpc>
              <a:spcBef>
                <a:spcPts val="380"/>
              </a:spcBef>
              <a:tabLst>
                <a:tab pos="208279" algn="l"/>
              </a:tabLst>
            </a:pPr>
            <a:r>
              <a:rPr lang="ja-JP" altLang="en-US" sz="1200" b="1" dirty="0">
                <a:latin typeface="游ゴシック" panose="020B0400000000000000" pitchFamily="50" charset="-128"/>
                <a:ea typeface="游ゴシック" panose="020B0400000000000000" pitchFamily="50" charset="-128"/>
              </a:rPr>
              <a:t>▶ </a:t>
            </a:r>
            <a:r>
              <a:rPr lang="ja-JP" altLang="en-US" sz="1200" b="1" spc="-10" dirty="0">
                <a:latin typeface="游ゴシック" panose="020B0400000000000000" pitchFamily="50" charset="-128"/>
                <a:ea typeface="游ゴシック" panose="020B0400000000000000" pitchFamily="50" charset="-128"/>
                <a:cs typeface="游ゴシック"/>
              </a:rPr>
              <a:t>サブタイトル</a:t>
            </a:r>
            <a:endParaRPr lang="ja-JP" altLang="en-US" sz="1200" b="1" dirty="0">
              <a:latin typeface="游ゴシック" panose="020B0400000000000000" pitchFamily="50" charset="-128"/>
              <a:ea typeface="游ゴシック" panose="020B0400000000000000" pitchFamily="50" charset="-128"/>
              <a:cs typeface="游ゴシック"/>
            </a:endParaRPr>
          </a:p>
          <a:p>
            <a:pPr marL="12700">
              <a:lnSpc>
                <a:spcPct val="100000"/>
              </a:lnSpc>
              <a:spcBef>
                <a:spcPts val="270"/>
              </a:spcBef>
            </a:pPr>
            <a:r>
              <a:rPr lang="ja-JP" altLang="en-US" sz="1000" spc="-10" dirty="0">
                <a:latin typeface="游ゴシック" panose="020B0400000000000000" pitchFamily="50" charset="-128"/>
                <a:ea typeface="游ゴシック" panose="020B0400000000000000" pitchFamily="50" charset="-128"/>
                <a:cs typeface="游ゴシック"/>
              </a:rPr>
              <a:t>・文字数は</a:t>
            </a:r>
            <a:r>
              <a:rPr lang="ja-JP" altLang="en-US" sz="1000" b="1" spc="-10" dirty="0">
                <a:solidFill>
                  <a:srgbClr val="C00000"/>
                </a:solidFill>
                <a:latin typeface="游ゴシック" panose="020B0400000000000000" pitchFamily="50" charset="-128"/>
                <a:ea typeface="游ゴシック" panose="020B0400000000000000" pitchFamily="50" charset="-128"/>
                <a:cs typeface="游ゴシック"/>
              </a:rPr>
              <a:t>全角</a:t>
            </a:r>
            <a:r>
              <a:rPr lang="en-US" altLang="ja-JP" sz="1000" b="1" spc="-15" dirty="0">
                <a:solidFill>
                  <a:srgbClr val="C00000"/>
                </a:solidFill>
                <a:latin typeface="游ゴシック" panose="020B0400000000000000" pitchFamily="50" charset="-128"/>
                <a:ea typeface="游ゴシック" panose="020B0400000000000000" pitchFamily="50" charset="-128"/>
                <a:cs typeface="游ゴシック"/>
              </a:rPr>
              <a:t>30</a:t>
            </a:r>
            <a:r>
              <a:rPr lang="ja-JP" altLang="en-US" sz="1000" b="1" spc="-10" dirty="0">
                <a:solidFill>
                  <a:srgbClr val="C00000"/>
                </a:solidFill>
                <a:latin typeface="游ゴシック" panose="020B0400000000000000" pitchFamily="50" charset="-128"/>
                <a:ea typeface="游ゴシック" panose="020B0400000000000000" pitchFamily="50" charset="-128"/>
                <a:cs typeface="游ゴシック"/>
              </a:rPr>
              <a:t>文字</a:t>
            </a:r>
            <a:r>
              <a:rPr lang="ja-JP" altLang="en-US" sz="1000" spc="-10" dirty="0">
                <a:latin typeface="游ゴシック" panose="020B0400000000000000" pitchFamily="50" charset="-128"/>
                <a:ea typeface="游ゴシック" panose="020B0400000000000000" pitchFamily="50" charset="-128"/>
                <a:cs typeface="游ゴシック"/>
              </a:rPr>
              <a:t>以内。</a:t>
            </a:r>
            <a:endParaRPr lang="ja-JP" altLang="en-US" sz="1000" dirty="0">
              <a:latin typeface="游ゴシック" panose="020B0400000000000000" pitchFamily="50" charset="-128"/>
              <a:ea typeface="游ゴシック" panose="020B0400000000000000" pitchFamily="50" charset="-128"/>
              <a:cs typeface="游ゴシック"/>
            </a:endParaRPr>
          </a:p>
          <a:p>
            <a:pPr marL="12700">
              <a:lnSpc>
                <a:spcPct val="100000"/>
              </a:lnSpc>
              <a:spcBef>
                <a:spcPts val="265"/>
              </a:spcBef>
            </a:pPr>
            <a:r>
              <a:rPr lang="ja-JP" altLang="en-US" sz="1000" dirty="0">
                <a:latin typeface="游ゴシック" panose="020B0400000000000000" pitchFamily="50" charset="-128"/>
                <a:ea typeface="游ゴシック" panose="020B0400000000000000" pitchFamily="50" charset="-128"/>
                <a:cs typeface="游ゴシック"/>
              </a:rPr>
              <a:t>・タグの使用は禁止（途中改行不可）</a:t>
            </a:r>
            <a:r>
              <a:rPr lang="ja-JP" altLang="en-US" sz="1000" spc="-50" dirty="0">
                <a:latin typeface="游ゴシック" panose="020B0400000000000000" pitchFamily="50" charset="-128"/>
                <a:ea typeface="游ゴシック" panose="020B0400000000000000" pitchFamily="50" charset="-128"/>
                <a:cs typeface="游ゴシック"/>
              </a:rPr>
              <a:t>。</a:t>
            </a:r>
            <a:endParaRPr lang="en-US" altLang="ja-JP" sz="1000" spc="-50" dirty="0">
              <a:latin typeface="游ゴシック" panose="020B0400000000000000" pitchFamily="50" charset="-128"/>
              <a:ea typeface="游ゴシック" panose="020B0400000000000000" pitchFamily="50" charset="-128"/>
              <a:cs typeface="游ゴシック"/>
            </a:endParaRPr>
          </a:p>
          <a:p>
            <a:pPr marL="12700">
              <a:lnSpc>
                <a:spcPct val="100000"/>
              </a:lnSpc>
              <a:spcBef>
                <a:spcPts val="265"/>
              </a:spcBef>
            </a:pPr>
            <a:endParaRPr lang="en-US" altLang="ja-JP" sz="500" spc="-50" dirty="0">
              <a:latin typeface="游ゴシック" panose="020B0400000000000000" pitchFamily="50" charset="-128"/>
              <a:ea typeface="游ゴシック" panose="020B0400000000000000" pitchFamily="50" charset="-128"/>
              <a:cs typeface="游ゴシック"/>
            </a:endParaRPr>
          </a:p>
          <a:p>
            <a:pPr marL="12065">
              <a:lnSpc>
                <a:spcPct val="100000"/>
              </a:lnSpc>
              <a:spcBef>
                <a:spcPts val="385"/>
              </a:spcBef>
              <a:tabLst>
                <a:tab pos="208279" algn="l"/>
              </a:tabLst>
            </a:pPr>
            <a:r>
              <a:rPr lang="ja-JP" altLang="en-US" sz="1200" b="1" dirty="0">
                <a:latin typeface="游ゴシック" panose="020B0400000000000000" pitchFamily="50" charset="-128"/>
                <a:ea typeface="游ゴシック" panose="020B0400000000000000" pitchFamily="50" charset="-128"/>
              </a:rPr>
              <a:t>▶ </a:t>
            </a:r>
            <a:r>
              <a:rPr lang="ja-JP" altLang="en-US" sz="1200" b="1" spc="-10" dirty="0">
                <a:latin typeface="游ゴシック" panose="020B0400000000000000" pitchFamily="50" charset="-128"/>
                <a:ea typeface="游ゴシック" panose="020B0400000000000000" pitchFamily="50" charset="-128"/>
                <a:cs typeface="游ゴシック"/>
              </a:rPr>
              <a:t>クレジット表記</a:t>
            </a:r>
            <a:endParaRPr lang="ja-JP" altLang="en-US" sz="1200" b="1" dirty="0">
              <a:latin typeface="游ゴシック" panose="020B0400000000000000" pitchFamily="50" charset="-128"/>
              <a:ea typeface="游ゴシック" panose="020B0400000000000000" pitchFamily="50" charset="-128"/>
              <a:cs typeface="游ゴシック"/>
            </a:endParaRPr>
          </a:p>
          <a:p>
            <a:pPr marL="12700">
              <a:lnSpc>
                <a:spcPct val="100000"/>
              </a:lnSpc>
              <a:spcBef>
                <a:spcPts val="270"/>
              </a:spcBef>
            </a:pPr>
            <a:r>
              <a:rPr lang="ja-JP" altLang="en-US" sz="1000" spc="-5" dirty="0">
                <a:latin typeface="游ゴシック" panose="020B0400000000000000" pitchFamily="50" charset="-128"/>
                <a:ea typeface="游ゴシック" panose="020B0400000000000000" pitchFamily="50" charset="-128"/>
                <a:cs typeface="游ゴシック"/>
              </a:rPr>
              <a:t>・記事の</a:t>
            </a:r>
            <a:r>
              <a:rPr lang="ja-JP" altLang="en-US" sz="1000" b="1" spc="-5" dirty="0">
                <a:solidFill>
                  <a:srgbClr val="C00000"/>
                </a:solidFill>
                <a:latin typeface="游ゴシック" panose="020B0400000000000000" pitchFamily="50" charset="-128"/>
                <a:ea typeface="游ゴシック" panose="020B0400000000000000" pitchFamily="50" charset="-128"/>
                <a:cs typeface="游ゴシック"/>
              </a:rPr>
              <a:t>冒頭にスポンサー名を表記</a:t>
            </a:r>
            <a:r>
              <a:rPr lang="ja-JP" altLang="en-US" sz="1000" spc="-5" dirty="0">
                <a:latin typeface="游ゴシック" panose="020B0400000000000000" pitchFamily="50" charset="-128"/>
                <a:ea typeface="游ゴシック" panose="020B0400000000000000" pitchFamily="50" charset="-128"/>
                <a:cs typeface="游ゴシック"/>
              </a:rPr>
              <a:t>。</a:t>
            </a:r>
            <a:endParaRPr lang="ja-JP" altLang="en-US" sz="1000" dirty="0">
              <a:latin typeface="游ゴシック" panose="020B0400000000000000" pitchFamily="50" charset="-128"/>
              <a:ea typeface="游ゴシック" panose="020B0400000000000000" pitchFamily="50" charset="-128"/>
              <a:cs typeface="游ゴシック"/>
            </a:endParaRPr>
          </a:p>
          <a:p>
            <a:pPr marL="12700">
              <a:lnSpc>
                <a:spcPct val="100000"/>
              </a:lnSpc>
              <a:spcBef>
                <a:spcPts val="260"/>
              </a:spcBef>
            </a:pPr>
            <a:r>
              <a:rPr lang="ja-JP" altLang="en-US" sz="1000" spc="-10" dirty="0">
                <a:latin typeface="游ゴシック" panose="020B0400000000000000" pitchFamily="50" charset="-128"/>
                <a:ea typeface="游ゴシック" panose="020B0400000000000000" pitchFamily="50" charset="-128"/>
                <a:cs typeface="游ゴシック"/>
              </a:rPr>
              <a:t>・</a:t>
            </a:r>
            <a:r>
              <a:rPr lang="ja-JP" altLang="en-US" sz="1000" b="1" spc="-10" dirty="0">
                <a:solidFill>
                  <a:srgbClr val="C00000"/>
                </a:solidFill>
                <a:latin typeface="游ゴシック" panose="020B0400000000000000" pitchFamily="50" charset="-128"/>
                <a:ea typeface="游ゴシック" panose="020B0400000000000000" pitchFamily="50" charset="-128"/>
                <a:cs typeface="游ゴシック"/>
              </a:rPr>
              <a:t>クレジット表記は「提供：○○○」</a:t>
            </a:r>
            <a:r>
              <a:rPr lang="ja-JP" altLang="en-US" sz="1000" spc="-10" dirty="0">
                <a:latin typeface="游ゴシック" panose="020B0400000000000000" pitchFamily="50" charset="-128"/>
                <a:ea typeface="游ゴシック" panose="020B0400000000000000" pitchFamily="50" charset="-128"/>
                <a:cs typeface="游ゴシック"/>
              </a:rPr>
              <a:t>としてください。</a:t>
            </a:r>
            <a:endParaRPr lang="ja-JP" altLang="en-US" sz="1000" dirty="0">
              <a:latin typeface="游ゴシック" panose="020B0400000000000000" pitchFamily="50" charset="-128"/>
              <a:ea typeface="游ゴシック" panose="020B0400000000000000" pitchFamily="50" charset="-128"/>
              <a:cs typeface="游ゴシック"/>
            </a:endParaRPr>
          </a:p>
          <a:p>
            <a:pPr marL="12700">
              <a:lnSpc>
                <a:spcPct val="100000"/>
              </a:lnSpc>
              <a:spcBef>
                <a:spcPts val="270"/>
              </a:spcBef>
            </a:pPr>
            <a:r>
              <a:rPr lang="ja-JP" altLang="en-US" sz="1000" dirty="0">
                <a:latin typeface="游ゴシック" panose="020B0400000000000000" pitchFamily="50" charset="-128"/>
                <a:ea typeface="游ゴシック" panose="020B0400000000000000" pitchFamily="50" charset="-128"/>
                <a:cs typeface="游ゴシック"/>
              </a:rPr>
              <a:t>・文字数は</a:t>
            </a:r>
            <a:r>
              <a:rPr lang="ja-JP" altLang="en-US" sz="1000" b="1" dirty="0">
                <a:solidFill>
                  <a:srgbClr val="C00000"/>
                </a:solidFill>
                <a:latin typeface="游ゴシック" panose="020B0400000000000000" pitchFamily="50" charset="-128"/>
                <a:ea typeface="游ゴシック" panose="020B0400000000000000" pitchFamily="50" charset="-128"/>
                <a:cs typeface="游ゴシック"/>
              </a:rPr>
              <a:t>全角</a:t>
            </a:r>
            <a:r>
              <a:rPr lang="en-US" altLang="ja-JP" sz="1000" b="1" dirty="0">
                <a:solidFill>
                  <a:srgbClr val="C00000"/>
                </a:solidFill>
                <a:latin typeface="游ゴシック" panose="020B0400000000000000" pitchFamily="50" charset="-128"/>
                <a:ea typeface="游ゴシック" panose="020B0400000000000000" pitchFamily="50" charset="-128"/>
                <a:cs typeface="游ゴシック"/>
              </a:rPr>
              <a:t>17</a:t>
            </a:r>
            <a:r>
              <a:rPr lang="ja-JP" altLang="en-US" sz="1000" b="1" dirty="0">
                <a:solidFill>
                  <a:srgbClr val="C00000"/>
                </a:solidFill>
                <a:latin typeface="游ゴシック" panose="020B0400000000000000" pitchFamily="50" charset="-128"/>
                <a:ea typeface="游ゴシック" panose="020B0400000000000000" pitchFamily="50" charset="-128"/>
                <a:cs typeface="游ゴシック"/>
              </a:rPr>
              <a:t>文字以内</a:t>
            </a:r>
            <a:r>
              <a:rPr lang="ja-JP" altLang="en-US" sz="1000" dirty="0">
                <a:latin typeface="游ゴシック" panose="020B0400000000000000" pitchFamily="50" charset="-128"/>
                <a:ea typeface="游ゴシック" panose="020B0400000000000000" pitchFamily="50" charset="-128"/>
                <a:cs typeface="游ゴシック"/>
              </a:rPr>
              <a:t>。株式会社は入れないでください。</a:t>
            </a:r>
            <a:endParaRPr lang="en-US" altLang="ja-JP" sz="1000" dirty="0">
              <a:latin typeface="游ゴシック" panose="020B0400000000000000" pitchFamily="50" charset="-128"/>
              <a:ea typeface="游ゴシック" panose="020B0400000000000000" pitchFamily="50" charset="-128"/>
              <a:cs typeface="游ゴシック"/>
            </a:endParaRPr>
          </a:p>
          <a:p>
            <a:pPr marL="12700">
              <a:lnSpc>
                <a:spcPct val="100000"/>
              </a:lnSpc>
              <a:spcBef>
                <a:spcPts val="270"/>
              </a:spcBef>
            </a:pPr>
            <a:endParaRPr lang="en-US" altLang="ja-JP" sz="500" spc="-10" dirty="0">
              <a:latin typeface="游ゴシック" panose="020B0400000000000000" pitchFamily="50" charset="-128"/>
              <a:ea typeface="游ゴシック" panose="020B0400000000000000" pitchFamily="50" charset="-128"/>
              <a:cs typeface="游ゴシック"/>
            </a:endParaRPr>
          </a:p>
          <a:p>
            <a:pPr marL="12065">
              <a:lnSpc>
                <a:spcPct val="100000"/>
              </a:lnSpc>
              <a:spcBef>
                <a:spcPts val="390"/>
              </a:spcBef>
              <a:tabLst>
                <a:tab pos="208279" algn="l"/>
              </a:tabLst>
            </a:pPr>
            <a:r>
              <a:rPr lang="ja-JP" altLang="en-US" sz="1200" b="1" dirty="0">
                <a:latin typeface="游ゴシック" panose="020B0400000000000000" pitchFamily="50" charset="-128"/>
                <a:ea typeface="游ゴシック" panose="020B0400000000000000" pitchFamily="50" charset="-128"/>
              </a:rPr>
              <a:t>▶ </a:t>
            </a:r>
            <a:r>
              <a:rPr lang="ja-JP" altLang="en-US" sz="1200" b="1" spc="-25" dirty="0">
                <a:latin typeface="游ゴシック" panose="020B0400000000000000" pitchFamily="50" charset="-128"/>
                <a:ea typeface="游ゴシック" panose="020B0400000000000000" pitchFamily="50" charset="-128"/>
                <a:cs typeface="游ゴシック"/>
              </a:rPr>
              <a:t>リード</a:t>
            </a:r>
            <a:endParaRPr lang="ja-JP" altLang="en-US" sz="1200" b="1" dirty="0">
              <a:latin typeface="游ゴシック" panose="020B0400000000000000" pitchFamily="50" charset="-128"/>
              <a:ea typeface="游ゴシック" panose="020B0400000000000000" pitchFamily="50" charset="-128"/>
              <a:cs typeface="游ゴシック"/>
            </a:endParaRPr>
          </a:p>
          <a:p>
            <a:pPr marL="12700">
              <a:lnSpc>
                <a:spcPct val="100000"/>
              </a:lnSpc>
              <a:spcBef>
                <a:spcPts val="270"/>
              </a:spcBef>
            </a:pPr>
            <a:r>
              <a:rPr lang="ja-JP" altLang="en-US" sz="1000" dirty="0">
                <a:latin typeface="游ゴシック" panose="020B0400000000000000" pitchFamily="50" charset="-128"/>
                <a:ea typeface="游ゴシック" panose="020B0400000000000000" pitchFamily="50" charset="-128"/>
                <a:cs typeface="游ゴシック"/>
              </a:rPr>
              <a:t>・文字数は</a:t>
            </a:r>
            <a:r>
              <a:rPr lang="ja-JP" altLang="en-US" sz="1000" b="1" dirty="0">
                <a:solidFill>
                  <a:srgbClr val="C00000"/>
                </a:solidFill>
                <a:latin typeface="游ゴシック" panose="020B0400000000000000" pitchFamily="50" charset="-128"/>
                <a:ea typeface="游ゴシック" panose="020B0400000000000000" pitchFamily="50" charset="-128"/>
                <a:cs typeface="游ゴシック"/>
              </a:rPr>
              <a:t>全角</a:t>
            </a:r>
            <a:r>
              <a:rPr lang="en-US" altLang="ja-JP" sz="1000" b="1" spc="-10" dirty="0">
                <a:solidFill>
                  <a:srgbClr val="C00000"/>
                </a:solidFill>
                <a:latin typeface="游ゴシック" panose="020B0400000000000000" pitchFamily="50" charset="-128"/>
                <a:ea typeface="游ゴシック" panose="020B0400000000000000" pitchFamily="50" charset="-128"/>
                <a:cs typeface="游ゴシック"/>
              </a:rPr>
              <a:t>200</a:t>
            </a:r>
            <a:r>
              <a:rPr lang="ja-JP" altLang="en-US" sz="1000" b="1" dirty="0">
                <a:solidFill>
                  <a:srgbClr val="C00000"/>
                </a:solidFill>
                <a:latin typeface="游ゴシック" panose="020B0400000000000000" pitchFamily="50" charset="-128"/>
                <a:ea typeface="游ゴシック" panose="020B0400000000000000" pitchFamily="50" charset="-128"/>
                <a:cs typeface="游ゴシック"/>
              </a:rPr>
              <a:t>文字程度</a:t>
            </a:r>
            <a:r>
              <a:rPr lang="ja-JP" altLang="en-US" sz="1000" spc="-10" dirty="0">
                <a:latin typeface="游ゴシック" panose="020B0400000000000000" pitchFamily="50" charset="-128"/>
                <a:ea typeface="游ゴシック" panose="020B0400000000000000" pitchFamily="50" charset="-128"/>
                <a:cs typeface="游ゴシック"/>
              </a:rPr>
              <a:t>。</a:t>
            </a:r>
            <a:endParaRPr lang="en-US" altLang="ja-JP" sz="1000" spc="-10" dirty="0">
              <a:latin typeface="游ゴシック" panose="020B0400000000000000" pitchFamily="50" charset="-128"/>
              <a:ea typeface="游ゴシック" panose="020B0400000000000000" pitchFamily="50" charset="-128"/>
              <a:cs typeface="游ゴシック"/>
            </a:endParaRPr>
          </a:p>
          <a:p>
            <a:pPr marL="12700">
              <a:lnSpc>
                <a:spcPct val="100000"/>
              </a:lnSpc>
              <a:spcBef>
                <a:spcPts val="270"/>
              </a:spcBef>
            </a:pPr>
            <a:endParaRPr lang="en-US" altLang="ja-JP" sz="500" spc="-10" dirty="0">
              <a:latin typeface="游ゴシック" panose="020B0400000000000000" pitchFamily="50" charset="-128"/>
              <a:ea typeface="游ゴシック" panose="020B0400000000000000" pitchFamily="50" charset="-128"/>
              <a:cs typeface="游ゴシック"/>
            </a:endParaRPr>
          </a:p>
          <a:p>
            <a:pPr marL="12065">
              <a:lnSpc>
                <a:spcPct val="100000"/>
              </a:lnSpc>
              <a:spcBef>
                <a:spcPts val="105"/>
              </a:spcBef>
              <a:tabLst>
                <a:tab pos="193040" algn="l"/>
              </a:tabLst>
            </a:pPr>
            <a:r>
              <a:rPr lang="ja-JP" altLang="en-US" sz="1200" b="1" dirty="0">
                <a:latin typeface="游ゴシック" panose="020B0400000000000000" pitchFamily="50" charset="-128"/>
                <a:ea typeface="游ゴシック" panose="020B0400000000000000" pitchFamily="50" charset="-128"/>
              </a:rPr>
              <a:t>▶</a:t>
            </a:r>
            <a:r>
              <a:rPr lang="en-US" altLang="ja-JP" sz="1200" b="1" dirty="0">
                <a:latin typeface="游ゴシック" panose="020B0400000000000000" pitchFamily="50" charset="-128"/>
                <a:ea typeface="游ゴシック" panose="020B0400000000000000" pitchFamily="50" charset="-128"/>
              </a:rPr>
              <a:t> </a:t>
            </a:r>
            <a:r>
              <a:rPr lang="ja-JP" altLang="en-US" sz="1200" b="1" dirty="0">
                <a:latin typeface="游ゴシック" panose="020B0400000000000000" pitchFamily="50" charset="-128"/>
                <a:ea typeface="游ゴシック" panose="020B0400000000000000" pitchFamily="50" charset="-128"/>
              </a:rPr>
              <a:t>本　文</a:t>
            </a:r>
            <a:endParaRPr lang="en-US" altLang="ja-JP" sz="1200" b="1" dirty="0">
              <a:latin typeface="游ゴシック" panose="020B0400000000000000" pitchFamily="50" charset="-128"/>
              <a:ea typeface="游ゴシック" panose="020B0400000000000000" pitchFamily="50" charset="-128"/>
            </a:endParaRPr>
          </a:p>
          <a:p>
            <a:pPr marL="12065">
              <a:lnSpc>
                <a:spcPct val="150000"/>
              </a:lnSpc>
              <a:spcBef>
                <a:spcPts val="105"/>
              </a:spcBef>
              <a:tabLst>
                <a:tab pos="193040" algn="l"/>
              </a:tabLst>
            </a:pPr>
            <a:r>
              <a:rPr lang="ja-JP" altLang="en" sz="1000" spc="-5" dirty="0">
                <a:latin typeface="游ゴシック" panose="020B0400000000000000" pitchFamily="50" charset="-128"/>
                <a:ea typeface="游ゴシック" panose="020B0400000000000000" pitchFamily="50" charset="-128"/>
                <a:cs typeface="游ゴシック"/>
              </a:rPr>
              <a:t>・</a:t>
            </a:r>
            <a:r>
              <a:rPr lang="ja-JP" altLang="en-US" sz="1000" spc="-5" dirty="0">
                <a:latin typeface="游ゴシック" panose="020B0400000000000000" pitchFamily="50" charset="-128"/>
                <a:ea typeface="游ゴシック" panose="020B0400000000000000" pitchFamily="50" charset="-128"/>
                <a:cs typeface="游ゴシック"/>
              </a:rPr>
              <a:t>全体として、</a:t>
            </a:r>
            <a:r>
              <a:rPr lang="ja-JP" altLang="en-US" sz="1000" b="1" spc="-5" dirty="0">
                <a:solidFill>
                  <a:srgbClr val="C00000"/>
                </a:solidFill>
                <a:latin typeface="游ゴシック" panose="020B0400000000000000" pitchFamily="50" charset="-128"/>
                <a:ea typeface="游ゴシック" panose="020B0400000000000000" pitchFamily="50" charset="-128"/>
                <a:cs typeface="游ゴシック"/>
              </a:rPr>
              <a:t>約</a:t>
            </a:r>
            <a:r>
              <a:rPr lang="en-US" altLang="ja-JP" sz="1000" b="1" spc="-5" dirty="0">
                <a:solidFill>
                  <a:srgbClr val="C00000"/>
                </a:solidFill>
                <a:latin typeface="游ゴシック" panose="020B0400000000000000" pitchFamily="50" charset="-128"/>
                <a:ea typeface="游ゴシック" panose="020B0400000000000000" pitchFamily="50" charset="-128"/>
                <a:cs typeface="游ゴシック"/>
              </a:rPr>
              <a:t>4,000</a:t>
            </a:r>
            <a:r>
              <a:rPr lang="ja-JP" altLang="en-US" sz="1000" b="1" spc="-5" dirty="0">
                <a:solidFill>
                  <a:srgbClr val="C00000"/>
                </a:solidFill>
                <a:latin typeface="游ゴシック" panose="020B0400000000000000" pitchFamily="50" charset="-128"/>
                <a:ea typeface="游ゴシック" panose="020B0400000000000000" pitchFamily="50" charset="-128"/>
                <a:cs typeface="游ゴシック"/>
              </a:rPr>
              <a:t>文字まで、</a:t>
            </a:r>
            <a:r>
              <a:rPr lang="en-US" altLang="ja-JP" sz="1000" b="1" spc="-5" dirty="0">
                <a:solidFill>
                  <a:srgbClr val="C00000"/>
                </a:solidFill>
                <a:latin typeface="游ゴシック" panose="020B0400000000000000" pitchFamily="50" charset="-128"/>
                <a:ea typeface="游ゴシック" panose="020B0400000000000000" pitchFamily="50" charset="-128"/>
                <a:cs typeface="游ゴシック"/>
              </a:rPr>
              <a:t>3</a:t>
            </a:r>
            <a:r>
              <a:rPr lang="ja-JP" altLang="en-US" sz="1000" b="1" spc="-5" dirty="0">
                <a:solidFill>
                  <a:srgbClr val="C00000"/>
                </a:solidFill>
                <a:latin typeface="游ゴシック" panose="020B0400000000000000" pitchFamily="50" charset="-128"/>
                <a:ea typeface="游ゴシック" panose="020B0400000000000000" pitchFamily="50" charset="-128"/>
                <a:cs typeface="游ゴシック"/>
              </a:rPr>
              <a:t>ページ程度</a:t>
            </a:r>
            <a:r>
              <a:rPr lang="ja-JP" altLang="en-US" sz="1000" spc="-5" dirty="0">
                <a:latin typeface="游ゴシック" panose="020B0400000000000000" pitchFamily="50" charset="-128"/>
                <a:ea typeface="游ゴシック" panose="020B0400000000000000" pitchFamily="50" charset="-128"/>
                <a:cs typeface="游ゴシック"/>
              </a:rPr>
              <a:t>。</a:t>
            </a:r>
          </a:p>
          <a:p>
            <a:pPr marL="12065">
              <a:lnSpc>
                <a:spcPct val="100000"/>
              </a:lnSpc>
              <a:spcBef>
                <a:spcPts val="105"/>
              </a:spcBef>
              <a:tabLst>
                <a:tab pos="193040" algn="l"/>
              </a:tabLst>
            </a:pPr>
            <a:r>
              <a:rPr lang="ja-JP" altLang="en-US" sz="1000" spc="-5" dirty="0">
                <a:latin typeface="游ゴシック" panose="020B0400000000000000" pitchFamily="50" charset="-128"/>
                <a:ea typeface="游ゴシック" panose="020B0400000000000000" pitchFamily="50" charset="-128"/>
                <a:cs typeface="游ゴシック"/>
              </a:rPr>
              <a:t>・写真や図版は</a:t>
            </a:r>
            <a:r>
              <a:rPr lang="ja-JP" altLang="en-US" sz="1000" b="1" spc="-5" dirty="0">
                <a:solidFill>
                  <a:srgbClr val="C00000"/>
                </a:solidFill>
                <a:latin typeface="游ゴシック" panose="020B0400000000000000" pitchFamily="50" charset="-128"/>
                <a:ea typeface="游ゴシック" panose="020B0400000000000000" pitchFamily="50" charset="-128"/>
                <a:cs typeface="游ゴシック"/>
              </a:rPr>
              <a:t>最大</a:t>
            </a:r>
            <a:r>
              <a:rPr lang="en-US" altLang="ja-JP" sz="1000" b="1" spc="-5" dirty="0">
                <a:solidFill>
                  <a:srgbClr val="C00000"/>
                </a:solidFill>
                <a:latin typeface="游ゴシック" panose="020B0400000000000000" pitchFamily="50" charset="-128"/>
                <a:ea typeface="游ゴシック" panose="020B0400000000000000" pitchFamily="50" charset="-128"/>
                <a:cs typeface="游ゴシック"/>
              </a:rPr>
              <a:t>4</a:t>
            </a:r>
            <a:r>
              <a:rPr lang="ja-JP" altLang="en-US" sz="1000" b="1" spc="-5" dirty="0">
                <a:solidFill>
                  <a:srgbClr val="C00000"/>
                </a:solidFill>
                <a:latin typeface="游ゴシック" panose="020B0400000000000000" pitchFamily="50" charset="-128"/>
                <a:ea typeface="游ゴシック" panose="020B0400000000000000" pitchFamily="50" charset="-128"/>
                <a:cs typeface="游ゴシック"/>
              </a:rPr>
              <a:t>点まで、横幅は</a:t>
            </a:r>
            <a:r>
              <a:rPr lang="en-US" altLang="ja-JP" sz="1000" b="1" spc="-5" dirty="0">
                <a:solidFill>
                  <a:srgbClr val="C00000"/>
                </a:solidFill>
                <a:latin typeface="游ゴシック" panose="020B0400000000000000" pitchFamily="50" charset="-128"/>
                <a:ea typeface="游ゴシック" panose="020B0400000000000000" pitchFamily="50" charset="-128"/>
                <a:cs typeface="游ゴシック"/>
              </a:rPr>
              <a:t>600</a:t>
            </a:r>
            <a:r>
              <a:rPr lang="ja-JP" altLang="en-US" sz="1000" b="1" spc="-5" dirty="0">
                <a:solidFill>
                  <a:srgbClr val="C00000"/>
                </a:solidFill>
                <a:latin typeface="游ゴシック" panose="020B0400000000000000" pitchFamily="50" charset="-128"/>
                <a:ea typeface="游ゴシック" panose="020B0400000000000000" pitchFamily="50" charset="-128"/>
                <a:cs typeface="游ゴシック"/>
              </a:rPr>
              <a:t>ピクセル</a:t>
            </a:r>
            <a:r>
              <a:rPr lang="ja-JP" altLang="en-US" sz="1000" spc="-5" dirty="0">
                <a:latin typeface="游ゴシック" panose="020B0400000000000000" pitchFamily="50" charset="-128"/>
                <a:ea typeface="游ゴシック" panose="020B0400000000000000" pitchFamily="50" charset="-128"/>
                <a:cs typeface="游ゴシック"/>
              </a:rPr>
              <a:t>。</a:t>
            </a:r>
          </a:p>
          <a:p>
            <a:pPr marL="12065">
              <a:lnSpc>
                <a:spcPct val="100000"/>
              </a:lnSpc>
              <a:spcBef>
                <a:spcPts val="105"/>
              </a:spcBef>
              <a:tabLst>
                <a:tab pos="193040" algn="l"/>
              </a:tabLst>
            </a:pPr>
            <a:r>
              <a:rPr lang="ja-JP" altLang="en-US" sz="1000" spc="-5" dirty="0">
                <a:latin typeface="游ゴシック" panose="020B0400000000000000" pitchFamily="50" charset="-128"/>
                <a:ea typeface="游ゴシック" panose="020B0400000000000000" pitchFamily="50" charset="-128"/>
                <a:cs typeface="游ゴシック"/>
              </a:rPr>
              <a:t>・テキスト表記は、弊社編集記事ルールに準じます。</a:t>
            </a:r>
          </a:p>
          <a:p>
            <a:pPr marL="12065">
              <a:lnSpc>
                <a:spcPct val="100000"/>
              </a:lnSpc>
              <a:spcBef>
                <a:spcPts val="105"/>
              </a:spcBef>
              <a:tabLst>
                <a:tab pos="193040" algn="l"/>
              </a:tabLst>
            </a:pPr>
            <a:r>
              <a:rPr lang="ja-JP" altLang="en-US" sz="1000" b="1" spc="-5" dirty="0">
                <a:solidFill>
                  <a:srgbClr val="C00000"/>
                </a:solidFill>
                <a:latin typeface="游ゴシック" panose="020B0400000000000000" pitchFamily="50" charset="-128"/>
                <a:ea typeface="游ゴシック" panose="020B0400000000000000" pitchFamily="50" charset="-128"/>
                <a:cs typeface="游ゴシック"/>
              </a:rPr>
              <a:t>・画像からのリンクは可能ですが、キャプションからのリンクは不可。</a:t>
            </a:r>
            <a:r>
              <a:rPr lang="en-US" altLang="ja-JP" sz="1000" b="1" spc="-5" dirty="0">
                <a:solidFill>
                  <a:srgbClr val="C00000"/>
                </a:solidFill>
                <a:latin typeface="游ゴシック" panose="020B0400000000000000" pitchFamily="50" charset="-128"/>
                <a:ea typeface="游ゴシック" panose="020B0400000000000000" pitchFamily="50" charset="-128"/>
                <a:cs typeface="游ゴシック"/>
              </a:rPr>
              <a:t> </a:t>
            </a:r>
          </a:p>
          <a:p>
            <a:pPr marL="12065">
              <a:lnSpc>
                <a:spcPct val="100000"/>
              </a:lnSpc>
              <a:spcBef>
                <a:spcPts val="105"/>
              </a:spcBef>
              <a:tabLst>
                <a:tab pos="193040" algn="l"/>
              </a:tabLst>
            </a:pPr>
            <a:r>
              <a:rPr lang="en-US" altLang="ja-JP" sz="1000" b="1" spc="-5" dirty="0">
                <a:solidFill>
                  <a:srgbClr val="C00000"/>
                </a:solidFill>
                <a:latin typeface="游ゴシック" panose="020B0400000000000000" pitchFamily="50" charset="-128"/>
                <a:ea typeface="游ゴシック" panose="020B0400000000000000" pitchFamily="50" charset="-128"/>
                <a:cs typeface="游ゴシック"/>
              </a:rPr>
              <a:t> </a:t>
            </a:r>
            <a:r>
              <a:rPr lang="ja-JP" altLang="en-US" sz="1000" b="1" spc="-5" dirty="0">
                <a:solidFill>
                  <a:srgbClr val="C00000"/>
                </a:solidFill>
                <a:latin typeface="游ゴシック" panose="020B0400000000000000" pitchFamily="50" charset="-128"/>
                <a:ea typeface="游ゴシック" panose="020B0400000000000000" pitchFamily="50" charset="-128"/>
                <a:cs typeface="游ゴシック"/>
              </a:rPr>
              <a:t>（記事内のテキストリンクは可）</a:t>
            </a:r>
          </a:p>
          <a:p>
            <a:pPr marL="12065">
              <a:lnSpc>
                <a:spcPct val="100000"/>
              </a:lnSpc>
              <a:spcBef>
                <a:spcPts val="105"/>
              </a:spcBef>
              <a:tabLst>
                <a:tab pos="193040" algn="l"/>
              </a:tabLst>
            </a:pPr>
            <a:r>
              <a:rPr lang="ja-JP" altLang="en-US" sz="1000" dirty="0">
                <a:latin typeface="游ゴシック" panose="020B0400000000000000" pitchFamily="50" charset="-128"/>
                <a:ea typeface="游ゴシック" panose="020B0400000000000000" pitchFamily="50" charset="-128"/>
                <a:cs typeface="游ゴシック"/>
              </a:rPr>
              <a:t>・タグの使用は禁止。</a:t>
            </a:r>
            <a:endParaRPr lang="en-US" altLang="ja-JP" sz="1000" dirty="0">
              <a:latin typeface="游ゴシック" panose="020B0400000000000000" pitchFamily="50" charset="-128"/>
              <a:ea typeface="游ゴシック" panose="020B0400000000000000" pitchFamily="50" charset="-128"/>
              <a:cs typeface="游ゴシック"/>
            </a:endParaRPr>
          </a:p>
          <a:p>
            <a:pPr marL="12065">
              <a:lnSpc>
                <a:spcPct val="100000"/>
              </a:lnSpc>
              <a:spcBef>
                <a:spcPts val="105"/>
              </a:spcBef>
              <a:tabLst>
                <a:tab pos="193040" algn="l"/>
              </a:tabLst>
            </a:pPr>
            <a:r>
              <a:rPr lang="ja-JP" altLang="en-US" sz="1000" dirty="0">
                <a:latin typeface="游ゴシック" panose="020B0400000000000000" pitchFamily="50" charset="-128"/>
                <a:ea typeface="游ゴシック" panose="020B0400000000000000" pitchFamily="50" charset="-128"/>
                <a:cs typeface="游ゴシック"/>
              </a:rPr>
              <a:t>・テキストファイルの本文は</a:t>
            </a:r>
            <a:r>
              <a:rPr lang="ja-JP" altLang="en-US" sz="1000" b="1" dirty="0">
                <a:solidFill>
                  <a:srgbClr val="C00000"/>
                </a:solidFill>
                <a:latin typeface="游ゴシック" panose="020B0400000000000000" pitchFamily="50" charset="-128"/>
                <a:ea typeface="游ゴシック" panose="020B0400000000000000" pitchFamily="50" charset="-128"/>
                <a:cs typeface="游ゴシック"/>
              </a:rPr>
              <a:t>段下げ</a:t>
            </a:r>
            <a:r>
              <a:rPr lang="ja-JP" altLang="en-US" sz="1000" dirty="0">
                <a:latin typeface="游ゴシック" panose="020B0400000000000000" pitchFamily="50" charset="-128"/>
                <a:ea typeface="游ゴシック" panose="020B0400000000000000" pitchFamily="50" charset="-128"/>
                <a:cs typeface="游ゴシック"/>
              </a:rPr>
              <a:t>したものを入稿ください。</a:t>
            </a:r>
            <a:endParaRPr lang="en-US" altLang="ja-JP" sz="1000" dirty="0">
              <a:latin typeface="游ゴシック" panose="020B0400000000000000" pitchFamily="50" charset="-128"/>
              <a:ea typeface="游ゴシック" panose="020B0400000000000000" pitchFamily="50" charset="-128"/>
              <a:cs typeface="游ゴシック"/>
            </a:endParaRPr>
          </a:p>
          <a:p>
            <a:pPr marL="12065">
              <a:lnSpc>
                <a:spcPct val="100000"/>
              </a:lnSpc>
              <a:spcBef>
                <a:spcPts val="105"/>
              </a:spcBef>
              <a:tabLst>
                <a:tab pos="193040" algn="l"/>
              </a:tabLst>
            </a:pPr>
            <a:endParaRPr lang="en-US" altLang="ja-JP" sz="500" dirty="0">
              <a:latin typeface="游ゴシック" panose="020B0400000000000000" pitchFamily="50" charset="-128"/>
              <a:ea typeface="游ゴシック" panose="020B0400000000000000" pitchFamily="50" charset="-128"/>
              <a:cs typeface="游ゴシック"/>
            </a:endParaRPr>
          </a:p>
          <a:p>
            <a:pPr marL="12065">
              <a:lnSpc>
                <a:spcPct val="100000"/>
              </a:lnSpc>
              <a:spcBef>
                <a:spcPts val="105"/>
              </a:spcBef>
              <a:tabLst>
                <a:tab pos="193040" algn="l"/>
              </a:tabLst>
            </a:pPr>
            <a:r>
              <a:rPr lang="ja-JP" altLang="en-US" sz="1200" b="1" dirty="0">
                <a:latin typeface="游ゴシック" panose="020B0400000000000000" pitchFamily="50" charset="-128"/>
                <a:ea typeface="游ゴシック" panose="020B0400000000000000" pitchFamily="50" charset="-128"/>
              </a:rPr>
              <a:t>▶</a:t>
            </a:r>
            <a:r>
              <a:rPr lang="en-US" altLang="ja-JP" sz="1200" b="1" dirty="0">
                <a:latin typeface="游ゴシック" panose="020B0400000000000000" pitchFamily="50" charset="-128"/>
                <a:ea typeface="游ゴシック" panose="020B0400000000000000" pitchFamily="50" charset="-128"/>
              </a:rPr>
              <a:t> </a:t>
            </a:r>
            <a:r>
              <a:rPr lang="ja-JP" altLang="en-US" sz="1200" b="1" dirty="0">
                <a:latin typeface="游ゴシック" panose="020B0400000000000000" pitchFamily="50" charset="-128"/>
                <a:ea typeface="游ゴシック" panose="020B0400000000000000" pitchFamily="50" charset="-128"/>
              </a:rPr>
              <a:t>本文中見出し</a:t>
            </a:r>
            <a:endParaRPr lang="en-US" altLang="ja-JP" sz="1200" b="1" dirty="0">
              <a:latin typeface="游ゴシック" panose="020B0400000000000000" pitchFamily="50" charset="-128"/>
              <a:ea typeface="游ゴシック" panose="020B0400000000000000" pitchFamily="50" charset="-128"/>
            </a:endParaRPr>
          </a:p>
          <a:p>
            <a:pPr marL="12065">
              <a:lnSpc>
                <a:spcPct val="150000"/>
              </a:lnSpc>
              <a:spcBef>
                <a:spcPts val="105"/>
              </a:spcBef>
              <a:tabLst>
                <a:tab pos="193040" algn="l"/>
              </a:tabLst>
            </a:pPr>
            <a:r>
              <a:rPr lang="ja-JP" altLang="en" sz="1000" spc="-5" dirty="0">
                <a:latin typeface="游ゴシック" panose="020B0400000000000000" pitchFamily="50" charset="-128"/>
                <a:ea typeface="游ゴシック" panose="020B0400000000000000" pitchFamily="50" charset="-128"/>
                <a:cs typeface="游ゴシック"/>
              </a:rPr>
              <a:t>・</a:t>
            </a:r>
            <a:r>
              <a:rPr lang="ja-JP" altLang="en-US" sz="1000" spc="-5" dirty="0">
                <a:latin typeface="游ゴシック" panose="020B0400000000000000" pitchFamily="50" charset="-128"/>
                <a:ea typeface="游ゴシック" panose="020B0400000000000000" pitchFamily="50" charset="-128"/>
                <a:cs typeface="游ゴシック"/>
              </a:rPr>
              <a:t>文字数は</a:t>
            </a:r>
            <a:r>
              <a:rPr lang="en-US" altLang="ja-JP" sz="1000" spc="-5" dirty="0">
                <a:solidFill>
                  <a:srgbClr val="C00000"/>
                </a:solidFill>
                <a:latin typeface="游ゴシック" panose="020B0400000000000000" pitchFamily="50" charset="-128"/>
                <a:ea typeface="游ゴシック" panose="020B0400000000000000" pitchFamily="50" charset="-128"/>
                <a:cs typeface="游ゴシック"/>
              </a:rPr>
              <a:t>17</a:t>
            </a:r>
            <a:r>
              <a:rPr lang="ja-JP" altLang="en-US" sz="1000" spc="-5" dirty="0">
                <a:solidFill>
                  <a:srgbClr val="C00000"/>
                </a:solidFill>
                <a:latin typeface="游ゴシック" panose="020B0400000000000000" pitchFamily="50" charset="-128"/>
                <a:ea typeface="游ゴシック" panose="020B0400000000000000" pitchFamily="50" charset="-128"/>
                <a:cs typeface="游ゴシック"/>
              </a:rPr>
              <a:t>文字～</a:t>
            </a:r>
            <a:r>
              <a:rPr lang="en-US" altLang="ja-JP" sz="1000" spc="-5" dirty="0">
                <a:solidFill>
                  <a:srgbClr val="C00000"/>
                </a:solidFill>
                <a:latin typeface="游ゴシック" panose="020B0400000000000000" pitchFamily="50" charset="-128"/>
                <a:ea typeface="游ゴシック" panose="020B0400000000000000" pitchFamily="50" charset="-128"/>
                <a:cs typeface="游ゴシック"/>
              </a:rPr>
              <a:t>28</a:t>
            </a:r>
            <a:r>
              <a:rPr lang="ja-JP" altLang="en-US" sz="1000" spc="-5" dirty="0">
                <a:solidFill>
                  <a:srgbClr val="C00000"/>
                </a:solidFill>
                <a:latin typeface="游ゴシック" panose="020B0400000000000000" pitchFamily="50" charset="-128"/>
                <a:ea typeface="游ゴシック" panose="020B0400000000000000" pitchFamily="50" charset="-128"/>
                <a:cs typeface="游ゴシック"/>
              </a:rPr>
              <a:t>文字まで</a:t>
            </a:r>
            <a:r>
              <a:rPr lang="ja-JP" altLang="en-US" sz="1000" spc="-5" dirty="0">
                <a:latin typeface="游ゴシック" panose="020B0400000000000000" pitchFamily="50" charset="-128"/>
                <a:ea typeface="游ゴシック" panose="020B0400000000000000" pitchFamily="50" charset="-128"/>
                <a:cs typeface="游ゴシック"/>
              </a:rPr>
              <a:t>（全半角問わず）</a:t>
            </a:r>
          </a:p>
          <a:p>
            <a:pPr marL="12065">
              <a:lnSpc>
                <a:spcPct val="100000"/>
              </a:lnSpc>
              <a:spcBef>
                <a:spcPts val="105"/>
              </a:spcBef>
              <a:tabLst>
                <a:tab pos="193040" algn="l"/>
              </a:tabLst>
            </a:pPr>
            <a:r>
              <a:rPr lang="ja-JP" altLang="en-US" sz="1000" spc="-5" dirty="0">
                <a:latin typeface="游ゴシック" panose="020B0400000000000000" pitchFamily="50" charset="-128"/>
                <a:ea typeface="游ゴシック" panose="020B0400000000000000" pitchFamily="50" charset="-128"/>
                <a:cs typeface="游ゴシック"/>
              </a:rPr>
              <a:t>・タグの使用は禁止（途中改行不可）。</a:t>
            </a:r>
          </a:p>
          <a:p>
            <a:pPr marL="12065">
              <a:lnSpc>
                <a:spcPct val="100000"/>
              </a:lnSpc>
              <a:spcBef>
                <a:spcPts val="105"/>
              </a:spcBef>
              <a:tabLst>
                <a:tab pos="193040" algn="l"/>
              </a:tabLst>
            </a:pPr>
            <a:r>
              <a:rPr lang="ja-JP" altLang="en-US" sz="1000" spc="-5" dirty="0">
                <a:latin typeface="游ゴシック" panose="020B0400000000000000" pitchFamily="50" charset="-128"/>
                <a:ea typeface="游ゴシック" panose="020B0400000000000000" pitchFamily="50" charset="-128"/>
                <a:cs typeface="游ゴシック"/>
              </a:rPr>
              <a:t>・複数ページの場合、冒頭の見出しは必須項目。</a:t>
            </a:r>
            <a:endParaRPr lang="en-US" altLang="ja-JP" sz="1000" dirty="0">
              <a:latin typeface="游ゴシック" panose="020B0400000000000000" pitchFamily="50" charset="-128"/>
              <a:ea typeface="游ゴシック" panose="020B0400000000000000" pitchFamily="50" charset="-128"/>
              <a:cs typeface="游ゴシック"/>
            </a:endParaRPr>
          </a:p>
        </p:txBody>
      </p:sp>
      <p:pic>
        <p:nvPicPr>
          <p:cNvPr id="41" name="図 40">
            <a:extLst>
              <a:ext uri="{FF2B5EF4-FFF2-40B4-BE49-F238E27FC236}">
                <a16:creationId xmlns:a16="http://schemas.microsoft.com/office/drawing/2014/main" id="{44D15CCA-3143-5C24-48C8-286CED61A819}"/>
              </a:ext>
            </a:extLst>
          </p:cNvPr>
          <p:cNvPicPr>
            <a:picLocks noChangeAspect="1"/>
          </p:cNvPicPr>
          <p:nvPr/>
        </p:nvPicPr>
        <p:blipFill>
          <a:blip r:embed="rId3"/>
          <a:stretch>
            <a:fillRect/>
          </a:stretch>
        </p:blipFill>
        <p:spPr>
          <a:xfrm>
            <a:off x="4950110" y="1124561"/>
            <a:ext cx="2989955" cy="5435272"/>
          </a:xfrm>
          <a:prstGeom prst="rect">
            <a:avLst/>
          </a:prstGeom>
        </p:spPr>
      </p:pic>
    </p:spTree>
    <p:extLst>
      <p:ext uri="{BB962C8B-B14F-4D97-AF65-F5344CB8AC3E}">
        <p14:creationId xmlns:p14="http://schemas.microsoft.com/office/powerpoint/2010/main" val="1271323386"/>
      </p:ext>
    </p:extLst>
  </p:cSld>
  <p:clrMapOvr>
    <a:masterClrMapping/>
  </p:clrMapOvr>
</p:sld>
</file>

<file path=ppt/theme/theme1.xml><?xml version="1.0" encoding="utf-8"?>
<a:theme xmlns:a="http://schemas.openxmlformats.org/drawingml/2006/main" name="232">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eb54e04a-f2ad-4feb-b211-739ca8db5bc3" xsi:nil="true"/>
    <_x5099__x8003_ xmlns="dc369000-971c-4de2-98e9-ecd6e5b4885d" xsi:nil="true"/>
    <lcf76f155ced4ddcb4097134ff3c332f xmlns="dc369000-971c-4de2-98e9-ecd6e5b4885d">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ドキュメント" ma:contentTypeID="0x010100A51BCF592701B74FB95E0F63F34B3E8C" ma:contentTypeVersion="20" ma:contentTypeDescription="新しいドキュメントを作成します。" ma:contentTypeScope="" ma:versionID="55cc6173cecf6d06c8c47a3a84f96555">
  <xsd:schema xmlns:xsd="http://www.w3.org/2001/XMLSchema" xmlns:xs="http://www.w3.org/2001/XMLSchema" xmlns:p="http://schemas.microsoft.com/office/2006/metadata/properties" xmlns:ns2="dc369000-971c-4de2-98e9-ecd6e5b4885d" xmlns:ns3="eb54e04a-f2ad-4feb-b211-739ca8db5bc3" targetNamespace="http://schemas.microsoft.com/office/2006/metadata/properties" ma:root="true" ma:fieldsID="a9fcf9ee8c27ab3ee8a91b0605152965" ns2:_="" ns3:_="">
    <xsd:import namespace="dc369000-971c-4de2-98e9-ecd6e5b4885d"/>
    <xsd:import namespace="eb54e04a-f2ad-4feb-b211-739ca8db5bc3"/>
    <xsd:element name="properties">
      <xsd:complexType>
        <xsd:sequence>
          <xsd:element name="documentManagement">
            <xsd:complexType>
              <xsd:all>
                <xsd:element ref="ns2:_x5099__x8003_" minOccurs="0"/>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AutoKeyPoints" minOccurs="0"/>
                <xsd:element ref="ns2:MediaServiceKeyPoints" minOccurs="0"/>
                <xsd:element ref="ns2:MediaServiceDateTake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369000-971c-4de2-98e9-ecd6e5b4885d" elementFormDefault="qualified">
    <xsd:import namespace="http://schemas.microsoft.com/office/2006/documentManagement/types"/>
    <xsd:import namespace="http://schemas.microsoft.com/office/infopath/2007/PartnerControls"/>
    <xsd:element name="_x5099__x8003_" ma:index="8" nillable="true" ma:displayName="備考" ma:internalName="_x5099__x8003_">
      <xsd:simpleType>
        <xsd:restriction base="dms:Text">
          <xsd:maxLength value="255"/>
        </xsd:restriction>
      </xsd:simple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DateTaken" ma:index="19" nillable="true" ma:displayName="MediaServiceDateTaken" ma:hidden="true" ma:internalName="MediaServiceDateTake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画像タグ" ma:readOnly="false" ma:fieldId="{5cf76f15-5ced-4ddc-b409-7134ff3c332f}" ma:taxonomyMulti="true" ma:sspId="54bca362-144e-4619-a219-53031a33eb2c"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eb54e04a-f2ad-4feb-b211-739ca8db5bc3" elementFormDefault="qualified">
    <xsd:import namespace="http://schemas.microsoft.com/office/2006/documentManagement/types"/>
    <xsd:import namespace="http://schemas.microsoft.com/office/infopath/2007/PartnerControls"/>
    <xsd:element name="SharedWithUsers" ma:index="15" nillable="true" ma:displayName="共有相手"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共有相手の詳細情報" ma:internalName="SharedWithDetails" ma:readOnly="true">
      <xsd:simpleType>
        <xsd:restriction base="dms:Note">
          <xsd:maxLength value="255"/>
        </xsd:restriction>
      </xsd:simpleType>
    </xsd:element>
    <xsd:element name="TaxCatchAll" ma:index="23" nillable="true" ma:displayName="Taxonomy Catch All Column" ma:hidden="true" ma:list="{bc8e9ca5-de69-4118-913c-c881dbe0963c}" ma:internalName="TaxCatchAll" ma:showField="CatchAllData" ma:web="eb54e04a-f2ad-4feb-b211-739ca8db5bc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F41F8C4-C2F1-4EEC-BC54-1357081909C6}">
  <ds:schemaRefs>
    <ds:schemaRef ds:uri="dc369000-971c-4de2-98e9-ecd6e5b4885d"/>
    <ds:schemaRef ds:uri="http://schemas.microsoft.com/office/2006/metadata/properties"/>
    <ds:schemaRef ds:uri="eb54e04a-f2ad-4feb-b211-739ca8db5bc3"/>
    <ds:schemaRef ds:uri="http://schemas.openxmlformats.org/package/2006/metadata/core-properties"/>
    <ds:schemaRef ds:uri="http://purl.org/dc/elements/1.1/"/>
    <ds:schemaRef ds:uri="http://purl.org/dc/terms/"/>
    <ds:schemaRef ds:uri="http://schemas.microsoft.com/office/2006/documentManagement/types"/>
    <ds:schemaRef ds:uri="http://schemas.microsoft.com/office/infopath/2007/PartnerControls"/>
    <ds:schemaRef ds:uri="http://www.w3.org/XML/1998/namespace"/>
    <ds:schemaRef ds:uri="http://purl.org/dc/dcmitype/"/>
  </ds:schemaRefs>
</ds:datastoreItem>
</file>

<file path=customXml/itemProps2.xml><?xml version="1.0" encoding="utf-8"?>
<ds:datastoreItem xmlns:ds="http://schemas.openxmlformats.org/officeDocument/2006/customXml" ds:itemID="{29AB6659-215F-4529-ADB0-E14B12DF22AD}">
  <ds:schemaRefs>
    <ds:schemaRef ds:uri="http://schemas.microsoft.com/sharepoint/v3/contenttype/forms"/>
  </ds:schemaRefs>
</ds:datastoreItem>
</file>

<file path=customXml/itemProps3.xml><?xml version="1.0" encoding="utf-8"?>
<ds:datastoreItem xmlns:ds="http://schemas.openxmlformats.org/officeDocument/2006/customXml" ds:itemID="{C9FE4A43-7195-4F9B-8C07-0F3C19370AF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c369000-971c-4de2-98e9-ecd6e5b4885d"/>
    <ds:schemaRef ds:uri="eb54e04a-f2ad-4feb-b211-739ca8db5bc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5511</TotalTime>
  <Words>9639</Words>
  <Application>Microsoft Office PowerPoint</Application>
  <PresentationFormat>画面に合わせる (4:3)</PresentationFormat>
  <Paragraphs>1264</Paragraphs>
  <Slides>46</Slides>
  <Notes>1</Notes>
  <HiddenSlides>0</HiddenSlides>
  <MMClips>0</MMClips>
  <ScaleCrop>false</ScaleCrop>
  <HeadingPairs>
    <vt:vector size="8" baseType="variant">
      <vt:variant>
        <vt:lpstr>使用されているフォント</vt:lpstr>
      </vt:variant>
      <vt:variant>
        <vt:i4>9</vt:i4>
      </vt:variant>
      <vt:variant>
        <vt:lpstr>テーマ</vt:lpstr>
      </vt:variant>
      <vt:variant>
        <vt:i4>1</vt:i4>
      </vt:variant>
      <vt:variant>
        <vt:lpstr>埋め込まれた OLE サーバー</vt:lpstr>
      </vt:variant>
      <vt:variant>
        <vt:i4>1</vt:i4>
      </vt:variant>
      <vt:variant>
        <vt:lpstr>スライド タイトル</vt:lpstr>
      </vt:variant>
      <vt:variant>
        <vt:i4>46</vt:i4>
      </vt:variant>
    </vt:vector>
  </HeadingPairs>
  <TitlesOfParts>
    <vt:vector size="57" baseType="lpstr">
      <vt:lpstr>BIZ UDPゴシック</vt:lpstr>
      <vt:lpstr>ＭＳ Ｐゴシック</vt:lpstr>
      <vt:lpstr>游ゴシック</vt:lpstr>
      <vt:lpstr>游ゴシック</vt:lpstr>
      <vt:lpstr>游ゴシック Medium</vt:lpstr>
      <vt:lpstr>游ゴシック Medium</vt:lpstr>
      <vt:lpstr>Arial</vt:lpstr>
      <vt:lpstr>Calibri</vt:lpstr>
      <vt:lpstr>Trebuchet MS</vt:lpstr>
      <vt:lpstr>232</vt:lpstr>
      <vt:lpstr>Worksheet</vt:lpstr>
      <vt:lpstr>日経BP ネイティブタイアップ制作要綱　2026</vt:lpstr>
      <vt:lpstr>目次</vt:lpstr>
      <vt:lpstr>PowerPoint プレゼンテーション</vt:lpstr>
      <vt:lpstr>制作の流れと留意点</vt:lpstr>
      <vt:lpstr>制作前の確認事項</vt:lpstr>
      <vt:lpstr>スケジュールについて</vt:lpstr>
      <vt:lpstr>１. 仕様全体</vt:lpstr>
      <vt:lpstr>2. 納品物</vt:lpstr>
      <vt:lpstr>3. 制作ガイドライン</vt:lpstr>
      <vt:lpstr>3. 制作ガイドライン</vt:lpstr>
      <vt:lpstr>3. 制作ガイドライン</vt:lpstr>
      <vt:lpstr>3. 制作ガイドライン</vt:lpstr>
      <vt:lpstr>4. 各種お問い合わせ先</vt:lpstr>
      <vt:lpstr>PowerPoint プレゼンテーション</vt:lpstr>
      <vt:lpstr>≪制作の流れ・ご留意点≫</vt:lpstr>
      <vt:lpstr>1. ネイティブタイアップ記事のイメージ・要素</vt:lpstr>
      <vt:lpstr>2. 記事制作のための「納品アイテム」</vt:lpstr>
      <vt:lpstr>3. 「誘導仕様」と「納品アイテム」</vt:lpstr>
      <vt:lpstr>4-1.　制作ガイドライン　テキスト・画像類</vt:lpstr>
      <vt:lpstr>4-2.　制作ガイドライン　記事内コラム</vt:lpstr>
      <vt:lpstr>４-３.　制作ガイドライン　記事内の誘導</vt:lpstr>
      <vt:lpstr>4-4. 制作ガイドライン　テキストの表記ルール</vt:lpstr>
      <vt:lpstr>5.　各種　連絡・入稿窓口</vt:lpstr>
      <vt:lpstr>PowerPoint プレゼンテーション</vt:lpstr>
      <vt:lpstr>１. 仕様全体</vt:lpstr>
      <vt:lpstr>2. 公開までのフローとスケジュール</vt:lpstr>
      <vt:lpstr>3. 納品物</vt:lpstr>
      <vt:lpstr>4. 制作ガイドライン</vt:lpstr>
      <vt:lpstr>4. 制作ガイドライン</vt:lpstr>
      <vt:lpstr>4. 制作ガイドライン</vt:lpstr>
      <vt:lpstr>4. 制作ガイドライン</vt:lpstr>
      <vt:lpstr>4. 制作ガイドライン</vt:lpstr>
      <vt:lpstr>4. 制作ガイドライン</vt:lpstr>
      <vt:lpstr>5. 注意事項</vt:lpstr>
      <vt:lpstr>6.各種お問い合わせ先</vt:lpstr>
      <vt:lpstr>PowerPoint プレゼンテーション</vt:lpstr>
      <vt:lpstr>１. 仕様全体</vt:lpstr>
      <vt:lpstr>2. 納品物</vt:lpstr>
      <vt:lpstr>3. 制作ガイドライン</vt:lpstr>
      <vt:lpstr>3. 制作ガイドライン</vt:lpstr>
      <vt:lpstr>3. 制作ガイドライン</vt:lpstr>
      <vt:lpstr>3. 制作ガイドライン</vt:lpstr>
      <vt:lpstr>3. 制作ガイドライン</vt:lpstr>
      <vt:lpstr>3. 制作ガイドライン</vt:lpstr>
      <vt:lpstr>4. 注意事項</vt:lpstr>
      <vt:lpstr>5.各種お問い合わせ先</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稲田 和音</dc:creator>
  <cp:lastModifiedBy>石本 桜子</cp:lastModifiedBy>
  <cp:revision>176</cp:revision>
  <cp:lastPrinted>2025-09-08T06:40:44Z</cp:lastPrinted>
  <dcterms:created xsi:type="dcterms:W3CDTF">2019-11-20T07:53:14Z</dcterms:created>
  <dcterms:modified xsi:type="dcterms:W3CDTF">2026-05-07T01:20:14Z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0x010100A51BCF592701B74FB95E0F63F34B3E8C</vt:lpwstr>
  </property>
</Properties>
</file>